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27C5C7-192C-4A32-8B0E-3373273C6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391CA0-7197-4C8D-9C87-2B46B9C610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A531E4-2734-4236-BBA1-F74B821B9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B233D9-349C-4627-BB3A-63BD3E4D6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DC1548-B839-4D0A-B041-AF0A0D23A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67D62F-B0F9-472D-AA45-AC0057B26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591499-1A37-45B4-B876-7327C5D64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573CB3-6529-47F9-891D-C6C6357BF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3EADD9-AC25-4A40-893A-FDAFEC9AD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1DF8B6-B449-4774-A800-4425893DC6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D4134F-A9EB-4797-8278-2CFFD677D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6210000221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《我的学习成果》PPT课件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我的学习计划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我的学习方法和策略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我的学习成果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我的未来学习计划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姓名：张三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学校：北京大学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专业：计算机科学与技术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学习成果PPT制作目的：分享学习心得，提升学习效果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学习的目标和期望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掌握扎实的专业基础知识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培养自主学习和解决问题的能力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提高团队协作和沟通能力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期望通过学习，为未来的职业发展打好基础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我的学习计划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明确目标、规划时间、持续努力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学习计划是为了实现长远的学习目标，需要明确学习目标、合理规划学习时间和进度，并保持持续的努力。在制定长期学习计划时，需要考虑自己的学习习惯、学习资源和时间安排等因素，确保计划的可行性和有效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长期学习计划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具体任务、时间节点、成果评估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期学习计划是为了实现短期的学习目标，需要制定具体的任务、时间节点和成果评估标准。短期学习计划应该具有可操作性和可实现性，同时也要考虑实际的学习进度和变化，及时调整计划。在制定短期学习计划时，可以采用项目管理的方法，对任务进行分解和优先级排序，确保计划的顺利实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短期学习计划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学习计划调整和执行情况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灵活调整、及时反馈、总结经验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计划的调整和执行情况是实现学习目标的关键。在实施学习计划的过程中，需要根据实际情况灵活调整计划，及时反馈学习进展和问题，总结经验教训。同时，要保持积极的心态和良好的学习习惯，不断优化学习方法，提高学习效率。在完成学习计划后，应该对学习成果进行评估和总结，为以后的学习提供参考和借鉴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我的学习方法和策略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案例学习法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通过分析和研究实际案例，学习者能够更好地理解理论知识，并将其应用于实践中。这种方法能够提高学习者的分析和解决问题的能力。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主动学习法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这种方法强调学习者在获取知识过程中的主动性和参与性。通过提问、讨论和实验等方式，学习者能够更深入地理解和掌握知识。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合作学习法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学习者通过与其他人合作，共同完成学习任务。这种方法有助于培养团队合作和沟通能力，同时也能促进知识的共享和交流。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反思学习法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学习者在完成学习任务后，对学习过程和结果进行反思和总结。这种方法有助于加深对知识的理解，发现自己的不足之处，并制定改进计划。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元认知策略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学习者对自己的学习过程进行计划、监控和评估。通过制定学习计划、定期检查学习进度和评估学习成果，学习者能够更好地掌握自己的学习状况，并及时调整学习策略。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资源管理策略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学习者合理地管理和利用学习资源，以提高学习效率。例如，合理安排学习时间、选择适合自己的学习环境、利用各种学习工具等。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情感调节策略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学习者对自己的情绪进行管理和调节，以保持良好的学习状态。例如，通过放松训练、积极心理暗示等方法调节自己的情绪，避免过度焦虑或消极情绪对学习造成负面影响。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认知策略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学习者在获取、存储、处理和运用知识的过程中所采用的策略。例如，通过分类、归纳和演绎等思维方法，学习者能够更高效地处理信息，加深对知识的理解。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如电子书、在线课程平台、学习管理系统等，为学习者提供了便捷的学习途径和丰富的资源。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数字化学习工具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如纸笔、书籍、录音机等，在某些情况下仍具有不可替代的作用，例如手写笔记有助于加深记忆和理解。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传统学习工具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如教师、同学、家长等，通过与他们交流和合作，学习者能够获得更多的指导和支持。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社会资源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如学术网站、论坛、社交媒体等，为学习者提供了广阔的信息获取和交流平台。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网络资源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学习工具和资源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https://d.book118.com/216210000221010033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2024-09-02T14:44:09.833</cp:lastPrinted>
  <dcterms:created xsi:type="dcterms:W3CDTF">2024-09-02T06:44:09Z</dcterms:created>
  <dcterms:modified xsi:type="dcterms:W3CDTF">2024-09-02T06:44:11Z</dcterms:modified>
</cp:coreProperties>
</file>