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AD9F1-FDC8-4194-A5F8-444789915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23849-0C98-4AC3-BC06-2E960C45D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A59DF-1179-48B3-BC2A-97C8F452F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258E7-C646-4902-B8B8-B08D385F1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217C36-C52A-4D0A-83D1-524681F93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C04177-299B-4CC2-9C0D-2D90953CB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2AAE37-9429-498A-AC48-1038E15E0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DCA82-9BC6-4A48-B8AC-03A50C9E6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CE7F4-EB33-44C0-93A5-5FCACB5A0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70DE3-6A0B-4280-82E6-94F7142BB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BEC1F-BD95-4241-9520-E86B155A0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10241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义齿的护理课件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义齿的介绍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义齿的安装与维护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义齿的护理要点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义齿的常见问题与解决方案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义齿护理的未来发展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义齿的介绍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义齿，也称为假牙，是一种人造牙齿，用于替代缺失的自然牙齿。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根据安装方式和材料的不同，义齿可分为活动义齿和固定义齿两大类。活动义齿可以自行摘戴，而固定义齿则通过粘接剂或螺丝固定在口腔内。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义齿的定义与种类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义齿主要用于治疗各种原因导致的牙齿缺失，如龋齿、牙周病等。对于牙齿缺失较多或全口无牙的患者，义齿是恢复咀嚼功能和外观的重要手段。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然而，有些情况下是不适合安装义齿的，如口腔环境不良、牙槽骨严重萎缩、无法忍受手术或无法定期维护等。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义齿的适应症与禁忌症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8" r="236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义齿能够显著改善患者的咀嚼功能，提高生活质量。同时，通过修复牙齿缺失，义齿还可以维护口腔的生理功能，如保持面部轮廓和预防邻牙倾斜等。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然而，义齿也存在一些缺点，如初戴不适应、影响发音、可能引起疼痛或感染等问题。此外，义齿需要定期维护和清洁，否则可能导致口腔健康问题。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义齿的优缺点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义齿的安装与维护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在安装义齿前，需要进行口腔检查和牙槽骨检查，确保符合安装条件。同时，需要选择合适的义齿材料和设计。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根据患者口腔状况和需求，制作适合的义齿模型，并进行个性化设计。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取模与设计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根据模型和设计，由技师制作义齿。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制作义齿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患者试戴义齿，医生根据情况进行调整，确保义齿的舒适度和咬合效果。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试戴与调整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义齿的安装流程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每天至少进行一次义齿清洁，使用专用的义齿清洁剂和牙刷，避免食物残渣和细菌滋生。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定期深度清洁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保养与维护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定期进行深度清洁，可以使用超声波清洗机或手动清洗，以去除更深层的污垢和牙石。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定期到口腔医生处进行检查和保养，确保义齿的使用寿命和效果。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义齿的清洁与保养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义齿的更换周期取决于材料和使用情况，一般来说，一副义齿可以使用5-10年。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更换周期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如果义齿出现损坏或不合适，可以请口腔医生进行修理或调整。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维护与修理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当旧义齿无法修复或使用时间过长时，需要更换新义齿。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更换新义齿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义齿的更换与维护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义齿的护理要点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日常护理要点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每天至少两次使用软毛牙刷和义齿专用清洁剂进行清洁，注意清洁义齿的各个面，包括咬合面、组织面和人工牙根。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清洁后的义齿应浸泡在清水中或义齿保护盒中，避免阳光直射和高温环境。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至少每半年到口腔医生处进行一次检查，确保义齿的贴合度和口腔组织的健康。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https://d.book118.com/216210241135010034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2024-09-03T22:02:35.294</cp:lastPrinted>
  <dcterms:created xsi:type="dcterms:W3CDTF">2024-09-03T14:02:35Z</dcterms:created>
  <dcterms:modified xsi:type="dcterms:W3CDTF">2024-09-03T14:02:37Z</dcterms:modified>
</cp:coreProperties>
</file>