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7A779-54DE-4BB0-AF30-97B971D0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B0B3F-5503-405C-B643-B15019CF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F3599-75A9-4C99-8183-D6E3F317E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7D97A-2661-41AA-B1D4-5370FD30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E8251-3F25-4A8C-A60C-09E9B4D1A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11D13-AA85-46B6-9B2B-D69D922F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9489C-9A2F-4BCF-89F2-C096FC5FD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A90A0-3CEC-4E19-8858-3F67C7AF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02A25-BC98-4041-9167-D28477CE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1597B-A1FE-4EE1-A400-9DA83470A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56F8B-F691-4CD3-8D97-5AA2074A1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11042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国美之争中看经理人道德课件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国美之争概述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经理人的职业道德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国美之争中的经理人行为分析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经理人道德对企业的影响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如何提高经理人的道德水平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 - 其他企业经理人道德事件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国美之争概述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黄光裕与陈晓争夺国美控制权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黄光裕入狱后，陈晓接任国美电器董事局主席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黄光裕家族试图收回控制权，引发股东大会决战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黄光裕家族与陈晓之间的权力斗争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股东大会的投票和决策过程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907" b="299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媒体和舆论的广泛关注和报道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事件经过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陈晓获胜，继续担任国美电器董事局主席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黄光裕家族失去国美控制权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国美电器的经营策略和管理层发生重大调整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经理人的职业道德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诚信是经理人职业道德的核心，是建立信任和良好商业关系的基础。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经理人应始终保持诚实守信，言行一致，不隐瞒、不欺骗，做到信息公开透明，遵守商业承诺和合同约定。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经理人应对公司、股东和员工履行忠诚义务，维护公司利益和长远发展。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经理人应尽职尽责，为公司的发展和成功努力工作，不得利用职权谋取私利，不得从事与公司利益相冲突的行为。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忠诚义务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商业道德是经理人在商业活动中应遵循的伦理准则，是维护商业秩序和公平竞争的保障。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经理人应尊重法律、法规和商业道德规范，不得进行不正当竞争、欺诈、贿赂等行为，应保持商业行为的公正、公平和透明。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商业道德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https://d.book118.com/216211042110010031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2024-08-29T22:14:44.032</cp:lastPrinted>
  <dcterms:created xsi:type="dcterms:W3CDTF">2024-08-29T14:14:44Z</dcterms:created>
  <dcterms:modified xsi:type="dcterms:W3CDTF">2024-08-29T14:14:45Z</dcterms:modified>
</cp:coreProperties>
</file>