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3E653-9224-4DBD-80B5-BFC85DD92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EC5EF-055C-4AD0-8B2D-A88337175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80435-AA31-45FD-9094-ECF0FB1C7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44583E-5CF6-4640-87A2-9ED9F97AE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57D661-611F-49CB-AB1C-82E0893A2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040B6A-8FAE-439B-86D0-3D340BA6A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DF96BA-DD9A-4814-8D5F-611228DE2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3B347-C323-48C8-B4E1-DD6F6F9E1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293E4E-4BF3-4020-8D9B-A5D3C84B0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AA480-4EF7-4A6A-9937-6718C4CE7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6B5C1-C5FC-48EB-8615-3180E0FDE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21105314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标准招标文件的宣贯讲稿课件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标准招标文件概述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标准招标文件的主要内容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标准招标文件的编制要求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标准招标文件的执行与监督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标准招标文件的优化与改进建议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标准招标文件案例分析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标准招标文件概述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标准招标文件是一套用于规范招标过程的文件，包含了招标公告、投标邀请书、投标人须知、评标办法、合同条款及格式、工程量清单、技术标准和要求等重要内容。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标准招标文件具有规范性、公正性和专业性，能够确保招标过程的透明度和公平性，同时提高招标效率和质量。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19" r="286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539" r="305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规范招标过程，提高招标效率和质量，保障招标各方的合法权益。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有利于建立公平、公正、透明的市场环境，促进企业间的良性竞争，推动行业健康发展。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适用于各类工程建设项目、货物采购和服务采购等招标活动。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由于标准招标文件是通用模板，可能无法满足某些特定项目的特殊需求，需要根据实际情况进行适当调整和补充。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适用范围与局限性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局限性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标准招标文件的主要内容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招标公告内容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招标公告应包括项目名称、招标人名称、招标代理机构名称、建设地点、项目概况、招标范围、招标方式、招标文件获取时间、投标截止时间和开标时间等关键信息。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公告发布媒介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招标公告应在指定的媒介上发布，如国家指定的招标公告发布平台或行业内的专业媒体。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招标公告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投标人资格要求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明确投标人应具备的资格条件，如资质等级、财务状况、业绩要求等。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投标文件编制要求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详细说明投标文件的组成、格式、装订要求以及密封要求等，确保投标文件的规范性和统一性。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投标人须知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评标办法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评标标准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制定详细的评标标准，包括技术标和商务标评价内容及权重分配。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评标程序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明确评标流程，包括初步评审、详细评审、澄清与说明等环节，确保评标的公正性和透明度。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提供合同通用条款，明确合同双方的权利和义务。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合同通用条款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根据项目特点和招标人需求，制定合同专用条款，包括工程范围、工期、质量标准、付款方式等具体内容。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合同专用条款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合同条款及格式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清单内容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提供完整的工程量清单，包括分部分项工程量清单、措施项目清单和其他项目清单等。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清单说明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对工程量清单的编制依据、项目特征描述、计量单位等进行说明，确保投标人对工程量清单有准确理解。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工程量清单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标准招标文件的编制要求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招标文件必须准确无误地描述招标项目的所有要求和细节，确保投标人能够全面理解并做出响应。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文件中的每一项条款、数据、信息等都应经过仔细核对，确保与实际需求一致，不出现歧义或误导。同时，招标文件应涵盖项目的所有关键信息，包括但不限于项目概况、技术要求、商务条款等，以确保投标人能够全面评估和响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准确性与完整性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https://d.book118.com/216211053142010055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2024-09-23T05:06:08.711</cp:lastPrinted>
  <dcterms:created xsi:type="dcterms:W3CDTF">2024-09-22T21:06:08Z</dcterms:created>
  <dcterms:modified xsi:type="dcterms:W3CDTF">2024-09-22T21:06:10Z</dcterms:modified>
</cp:coreProperties>
</file>