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F78FD-EAC0-4A23-932F-F5457A1EC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78D601-89C1-42B5-A63A-429A3D94C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E32544-F849-4547-9D05-449C8572F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F4C856-D197-4E34-9BFD-F201FE9B2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058294-28AC-4BF1-A683-816C5F7CB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8FA82F-E3CE-46E0-9297-F1AACDB98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017173-42B6-4DBD-8D6B-84BFF7850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3F3C45-D58F-4B86-8851-75C52BCFD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80CDB2-E0ED-44E4-87C7-275084230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196E8-5BAA-4690-A218-3011CF1B4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BE4B9E-B35C-4E7C-9CE8-16AF4CCE1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211100223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护理安全意识培训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护理安全意识培养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护理安全实践与改进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https://d.book118.com/216211100223010030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2024-08-29T02:53:15.564</cp:lastPrinted>
  <dcterms:created xsi:type="dcterms:W3CDTF">2024-08-28T18:53:15Z</dcterms:created>
  <dcterms:modified xsi:type="dcterms:W3CDTF">2024-08-28T18:53:17Z</dcterms:modified>
</cp:coreProperties>
</file>