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95B97D-DE0D-4EB7-A5AA-0D7E2A1D5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1517B-64DD-4A58-8D67-C44EB664B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24F665-67A6-45D5-B567-B90501ADB6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8F9066-427F-48DC-9AB2-BA362C927C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910249-31CE-45B6-B519-042C474E7C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AF68B0-CF6A-4C20-8073-A86BF644B1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40DF1F-13ED-44A8-9129-5A86D028A9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503E36-C154-4A6B-801D-5C3694E38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8D0C94-3318-4ABF-A0D7-B703D8645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BA0FA-7D4E-4FD8-9ECB-20D70077C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6C11FE-D7DB-463B-A0FF-2AEDD0A5F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13020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脊髓脱髓鞘症的流行病学调查研究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引言：简述脊髓脱髓鞘症及其重要性。
 流行病学概述：描述该病症的一般流行情况。
 研究方法：详细介绍本次流行病学调查研究的方法。
 结果：展示调查研究的主要结果。
 结果分析：对结果进行专业、深入的分析。
 讨论：探讨可能的影响因素和未来的研究方向。
 结论：总结本次流行病学调查研究的主要发现。
 参考文献：列出本次调查研究所参考的文献。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引言：简述脊髓脱髓鞘症及其重要性。</a:t>
            </a:r>
          </a:p>
        </p:txBody>
      </p:sp>
      <p:sp>
        <p:nvSpPr>
          <p:cNvPr id="3" name="Subtitle 2"/>
          <p:cNvSpPr>
            <a:spLocks noGrp="1"/>
          </p:cNvSpPr>
          <p:nvPr>
            <p:ph type="subTitle" idx="1"/>
          </p:nvPr>
        </p:nvSpPr>
        <p:spPr/>
        <p:txBody>
          <a:bodyPr/>
          <a:lstStyle/>
          <a:p>
            <a:r>
              <a:t>脊髓脱髓鞘症的流行病学调查研究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引言：简述脊髓脱髓鞘症及其重要性。</a:t>
            </a:r>
          </a:p>
        </p:txBody>
      </p:sp>
      <p:sp>
        <p:nvSpPr>
          <p:cNvPr id="3" name="Text Placeholder 2"/>
          <p:cNvSpPr>
            <a:spLocks noGrp="1"/>
          </p:cNvSpPr>
          <p:nvPr>
            <p:ph type="body" idx="1"/>
          </p:nvPr>
        </p:nvSpPr>
        <p:spPr/>
        <p:txBody>
          <a:bodyPr/>
          <a:lstStyle/>
          <a:p>
            <a:r>
              <a:t>脊髓脱髓鞘症简介</a:t>
            </a:r>
          </a:p>
        </p:txBody>
      </p:sp>
      <p:sp>
        <p:nvSpPr>
          <p:cNvPr id="4" name="Content Placeholder 3"/>
          <p:cNvSpPr>
            <a:spLocks noGrp="1"/>
          </p:cNvSpPr>
          <p:nvPr>
            <p:ph sz="half" idx="2"/>
          </p:nvPr>
        </p:nvSpPr>
        <p:spPr/>
        <p:txBody>
          <a:bodyPr/>
          <a:lstStyle/>
          <a:p>
            <a:r>
              <a:t>1.脊髓脱髓鞘症是一种神经系统疾病，主要特征是脊髓神经纤维的髓鞘损伤或脱失。</a:t>
            </a:r>
          </a:p>
          <a:p>
            <a:r>
              <a:t>2.这种疾病会导致神经系统传导异常，可能引起肢体无力、感觉异常、肌肉痉挛等症状。</a:t>
            </a:r>
          </a:p>
          <a:p>
            <a:r>
              <a:t>3.脊髓脱髓鞘症对患者的生活质量和社会功能造成严重影响，甚至可能导致残疾。</a:t>
            </a:r>
          </a:p>
          <a:p/>
        </p:txBody>
      </p:sp>
      <p:sp>
        <p:nvSpPr>
          <p:cNvPr id="5" name="Text Placeholder 4"/>
          <p:cNvSpPr>
            <a:spLocks noGrp="1"/>
          </p:cNvSpPr>
          <p:nvPr>
            <p:ph type="body" idx="3"/>
          </p:nvPr>
        </p:nvSpPr>
        <p:spPr/>
        <p:txBody>
          <a:bodyPr/>
          <a:lstStyle/>
          <a:p>
            <a:r>
              <a:t>脊髓脱髓鞘症的流行病学概况</a:t>
            </a:r>
          </a:p>
        </p:txBody>
      </p:sp>
      <p:sp>
        <p:nvSpPr>
          <p:cNvPr id="6" name="Content Placeholder 5"/>
          <p:cNvSpPr>
            <a:spLocks noGrp="1"/>
          </p:cNvSpPr>
          <p:nvPr>
            <p:ph sz="half" idx="4"/>
          </p:nvPr>
        </p:nvSpPr>
        <p:spPr/>
        <p:txBody>
          <a:bodyPr/>
          <a:lstStyle/>
          <a:p>
            <a:r>
              <a:t>1.脊髓脱髓鞘症的发病率和患病率因地区、种族和年龄等因素而异。</a:t>
            </a:r>
          </a:p>
          <a:p>
            <a:r>
              <a:t>2.近年来，随着诊断技术的提高和人们对该疾病的认识加深，脊髓脱髓鞘症的检出率有所上升。</a:t>
            </a:r>
          </a:p>
          <a:p>
            <a:r>
              <a:t>3.流行病学研究对于了解脊髓脱髓鞘症的分布、影响因素和疾病负担具有重要意义。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引言：简述脊髓脱髓鞘症及其重要性。</a:t>
            </a:r>
          </a:p>
        </p:txBody>
      </p:sp>
      <p:sp>
        <p:nvSpPr>
          <p:cNvPr id="3" name="Text Placeholder 2"/>
          <p:cNvSpPr>
            <a:spLocks noGrp="1"/>
          </p:cNvSpPr>
          <p:nvPr>
            <p:ph type="body" idx="1"/>
          </p:nvPr>
        </p:nvSpPr>
        <p:spPr/>
        <p:txBody>
          <a:bodyPr/>
          <a:lstStyle/>
          <a:p>
            <a:r>
              <a:t>脊髓脱髓鞘症的危险因素</a:t>
            </a:r>
          </a:p>
        </p:txBody>
      </p:sp>
      <p:sp>
        <p:nvSpPr>
          <p:cNvPr id="4" name="Content Placeholder 3"/>
          <p:cNvSpPr>
            <a:spLocks noGrp="1"/>
          </p:cNvSpPr>
          <p:nvPr>
            <p:ph sz="half" idx="2"/>
          </p:nvPr>
        </p:nvSpPr>
        <p:spPr/>
        <p:txBody>
          <a:bodyPr/>
          <a:lstStyle/>
          <a:p>
            <a:r>
              <a:t>1.遗传因素在脊髓脱髓鞘症的发病中起重要作用，多个基因变异与该病的风险相关。</a:t>
            </a:r>
          </a:p>
          <a:p>
            <a:r>
              <a:t>2.环境因素如病毒感染、暴露于化学物质、生活方式等也可能影响脊髓脱髓鞘症的发病。</a:t>
            </a:r>
          </a:p>
          <a:p>
            <a:r>
              <a:t>3.深入了解脊髓脱髓鞘症的危险因素有助于预防和治疗该疾病。</a:t>
            </a:r>
          </a:p>
          <a:p/>
        </p:txBody>
      </p:sp>
      <p:sp>
        <p:nvSpPr>
          <p:cNvPr id="5" name="Text Placeholder 4"/>
          <p:cNvSpPr>
            <a:spLocks noGrp="1"/>
          </p:cNvSpPr>
          <p:nvPr>
            <p:ph type="body" idx="3"/>
          </p:nvPr>
        </p:nvSpPr>
        <p:spPr/>
        <p:txBody>
          <a:bodyPr/>
          <a:lstStyle/>
          <a:p>
            <a:r>
              <a:t>脊髓脱髓鞘症的诊断方法</a:t>
            </a:r>
          </a:p>
        </p:txBody>
      </p:sp>
      <p:sp>
        <p:nvSpPr>
          <p:cNvPr id="6" name="Content Placeholder 5"/>
          <p:cNvSpPr>
            <a:spLocks noGrp="1"/>
          </p:cNvSpPr>
          <p:nvPr>
            <p:ph sz="half" idx="4"/>
          </p:nvPr>
        </p:nvSpPr>
        <p:spPr/>
        <p:txBody>
          <a:bodyPr/>
          <a:lstStyle/>
          <a:p>
            <a:r>
              <a:t>1.脊髓脱髓鞘症的诊断需要结合临床表现、神经影像学检查和实验室检查等多种方法。</a:t>
            </a:r>
          </a:p>
          <a:p>
            <a:r>
              <a:t>2.磁共振成像（MRI）是诊断脊髓脱髓鞘症的重要手段，能够显示脊髓病变的部位和范围。</a:t>
            </a:r>
          </a:p>
          <a:p>
            <a:r>
              <a:t>3.脑脊液检查和其他实验室检查有助于排除其他疾病和确定脊髓脱髓鞘症的病因。</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引言：简述脊髓脱髓鞘症及其重要性。</a:t>
            </a:r>
          </a:p>
        </p:txBody>
      </p:sp>
      <p:sp>
        <p:nvSpPr>
          <p:cNvPr id="3" name="Text Placeholder 2"/>
          <p:cNvSpPr>
            <a:spLocks noGrp="1"/>
          </p:cNvSpPr>
          <p:nvPr>
            <p:ph type="body" idx="1"/>
          </p:nvPr>
        </p:nvSpPr>
        <p:spPr/>
        <p:txBody>
          <a:bodyPr/>
          <a:lstStyle/>
          <a:p>
            <a:r>
              <a:t>脊髓脱髓鞘症的治疗方法</a:t>
            </a:r>
          </a:p>
        </p:txBody>
      </p:sp>
      <p:sp>
        <p:nvSpPr>
          <p:cNvPr id="4" name="Content Placeholder 3"/>
          <p:cNvSpPr>
            <a:spLocks noGrp="1"/>
          </p:cNvSpPr>
          <p:nvPr>
            <p:ph sz="half" idx="2"/>
          </p:nvPr>
        </p:nvSpPr>
        <p:spPr/>
        <p:txBody>
          <a:bodyPr/>
          <a:lstStyle/>
          <a:p>
            <a:r>
              <a:t>1.脊髓脱髓鞘症的治疗目标是缓解症状、减缓疾病进展和改善生活质量。</a:t>
            </a:r>
          </a:p>
          <a:p>
            <a:r>
              <a:t>2.治疗方法包括药物治疗（如激素、免疫抑制剂等）、康复治疗（如物理疗法、职业疗法等）和对症治疗（如控制疼痛、肌肉痉挛等）。</a:t>
            </a:r>
          </a:p>
          <a:p>
            <a:r>
              <a:t>3.个体化治疗方案应根据患者的具体病情和需求制定。</a:t>
            </a:r>
          </a:p>
          <a:p/>
        </p:txBody>
      </p:sp>
      <p:sp>
        <p:nvSpPr>
          <p:cNvPr id="5" name="Text Placeholder 4"/>
          <p:cNvSpPr>
            <a:spLocks noGrp="1"/>
          </p:cNvSpPr>
          <p:nvPr>
            <p:ph type="body" idx="3"/>
          </p:nvPr>
        </p:nvSpPr>
        <p:spPr/>
        <p:txBody>
          <a:bodyPr/>
          <a:lstStyle/>
          <a:p>
            <a:r>
              <a:t>脊髓脱髓鞘症的预防策略</a:t>
            </a:r>
          </a:p>
        </p:txBody>
      </p:sp>
      <p:sp>
        <p:nvSpPr>
          <p:cNvPr id="6" name="Content Placeholder 5"/>
          <p:cNvSpPr>
            <a:spLocks noGrp="1"/>
          </p:cNvSpPr>
          <p:nvPr>
            <p:ph sz="half" idx="4"/>
          </p:nvPr>
        </p:nvSpPr>
        <p:spPr/>
        <p:txBody>
          <a:bodyPr/>
          <a:lstStyle/>
          <a:p>
            <a:r>
              <a:t>1.针对脊髓脱髓鞘症的危险因素，采取相应的预防措施，如避免暴露于有害环境因素、保持健康的生活方式等。</a:t>
            </a:r>
          </a:p>
          <a:p>
            <a:r>
              <a:t>2.对于有遗传倾向的人群，进行遗传咨询和定期筛查，以便早期发现和治疗脊髓脱髓鞘症。</a:t>
            </a:r>
          </a:p>
          <a:p>
            <a:r>
              <a:t>3.加强公众对脊髓脱髓鞘症的认识和教育，提高疾病的早期识别和就诊率。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流行病学概述：描述该病症的一般流行情况。</a:t>
            </a:r>
          </a:p>
        </p:txBody>
      </p:sp>
      <p:sp>
        <p:nvSpPr>
          <p:cNvPr id="3" name="Subtitle 2"/>
          <p:cNvSpPr>
            <a:spLocks noGrp="1"/>
          </p:cNvSpPr>
          <p:nvPr>
            <p:ph type="subTitle" idx="1"/>
          </p:nvPr>
        </p:nvSpPr>
        <p:spPr/>
        <p:txBody>
          <a:bodyPr/>
          <a:lstStyle/>
          <a:p>
            <a:r>
              <a:t>脊髓脱髓鞘症的流行病学调查研究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流行病学概述：描述该病症的一般流行情况。</a:t>
            </a:r>
          </a:p>
        </p:txBody>
      </p:sp>
      <p:sp>
        <p:nvSpPr>
          <p:cNvPr id="3" name="Text Placeholder 2"/>
          <p:cNvSpPr>
            <a:spLocks noGrp="1"/>
          </p:cNvSpPr>
          <p:nvPr>
            <p:ph type="body" idx="1"/>
          </p:nvPr>
        </p:nvSpPr>
        <p:spPr/>
        <p:txBody>
          <a:bodyPr/>
          <a:lstStyle/>
          <a:p>
            <a:r>
              <a:t>脊髓脱髓鞘症的流行病学概述</a:t>
            </a:r>
          </a:p>
        </p:txBody>
      </p:sp>
      <p:sp>
        <p:nvSpPr>
          <p:cNvPr id="4" name="Content Placeholder 3"/>
          <p:cNvSpPr>
            <a:spLocks noGrp="1"/>
          </p:cNvSpPr>
          <p:nvPr>
            <p:ph sz="half" idx="2"/>
          </p:nvPr>
        </p:nvSpPr>
        <p:spPr/>
        <p:txBody>
          <a:bodyPr/>
          <a:lstStyle/>
          <a:p>
            <a:r>
              <a:t>1.脊髓脱髓鞘症是一种神经系统疾病，其流行病学特征表现为全球范围内的散发性和地区性聚集性。该病症的发病率和患病率因地区、种族和年龄等因素而异。</a:t>
            </a:r>
          </a:p>
          <a:p>
            <a:r>
              <a:t>2.流行病学调查发现，脊髓脱髓鞘症的发病率有上升趋势，可能与环境污染、遗传因素、免疫系统失调等多种因素有关。</a:t>
            </a:r>
          </a:p>
          <a:p>
            <a:r>
              <a:t>3.该病症对患者的生活质量和社会功能造成严重影响，也给医疗系统和社会带来沉重的负担。</a:t>
            </a:r>
          </a:p>
          <a:p/>
        </p:txBody>
      </p:sp>
      <p:sp>
        <p:nvSpPr>
          <p:cNvPr id="5" name="Text Placeholder 4"/>
          <p:cNvSpPr>
            <a:spLocks noGrp="1"/>
          </p:cNvSpPr>
          <p:nvPr>
            <p:ph type="body" idx="3"/>
          </p:nvPr>
        </p:nvSpPr>
        <p:spPr/>
        <p:txBody>
          <a:bodyPr/>
          <a:lstStyle/>
          <a:p>
            <a:r>
              <a:t>脊髓脱髓鞘症的流行病学调查研究方法</a:t>
            </a:r>
          </a:p>
        </p:txBody>
      </p:sp>
      <p:sp>
        <p:nvSpPr>
          <p:cNvPr id="6" name="Content Placeholder 5"/>
          <p:cNvSpPr>
            <a:spLocks noGrp="1"/>
          </p:cNvSpPr>
          <p:nvPr>
            <p:ph sz="half" idx="4"/>
          </p:nvPr>
        </p:nvSpPr>
        <p:spPr/>
        <p:txBody>
          <a:bodyPr/>
          <a:lstStyle/>
          <a:p>
            <a:r>
              <a:t>1.流行病学调查研究主要采用观察性研究方法，包括描述性研究、病例对照研究和队列研究等。</a:t>
            </a:r>
          </a:p>
          <a:p>
            <a:r>
              <a:t>2.为了获取更准确的数据，需要采用多中心、大样本的流行病学调查方式，并结合现代化的数据分析和统计方法。</a:t>
            </a:r>
          </a:p>
          <a:p>
            <a:r>
              <a:t>3.在调查过程中，还需要考虑到伦理道德问题，保护患者的隐私和权益。</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流行病学概述：描述该病症的一般流行情况。</a:t>
            </a:r>
          </a:p>
        </p:txBody>
      </p:sp>
      <p:sp>
        <p:nvSpPr>
          <p:cNvPr id="3" name="Text Placeholder 2"/>
          <p:cNvSpPr>
            <a:spLocks noGrp="1"/>
          </p:cNvSpPr>
          <p:nvPr>
            <p:ph type="body" idx="1"/>
          </p:nvPr>
        </p:nvSpPr>
        <p:spPr/>
        <p:txBody>
          <a:bodyPr/>
          <a:lstStyle/>
          <a:p>
            <a:r>
              <a:t>脊髓脱髓鞘症的流行病学调查结果</a:t>
            </a:r>
          </a:p>
        </p:txBody>
      </p:sp>
      <p:sp>
        <p:nvSpPr>
          <p:cNvPr id="4" name="Content Placeholder 3"/>
          <p:cNvSpPr>
            <a:spLocks noGrp="1"/>
          </p:cNvSpPr>
          <p:nvPr>
            <p:ph sz="half" idx="2"/>
          </p:nvPr>
        </p:nvSpPr>
        <p:spPr/>
        <p:txBody>
          <a:bodyPr/>
          <a:lstStyle/>
          <a:p>
            <a:r>
              <a:t>1.流行病学调查结果显示，脊髓脱髓鞘症的发病率和患病率在不同地区和人群之间存在差异，女性患者多于男性患者。</a:t>
            </a:r>
          </a:p>
          <a:p>
            <a:r>
              <a:t>2.该病症的发病年龄多在青壮年，且病程较长，易复发，给患者和家庭带来极大的困扰和负担。</a:t>
            </a:r>
          </a:p>
          <a:p>
            <a:r>
              <a:t>3.调查还发现，脊髓脱髓鞘症患者的生存率和生活质量受到多种因素的影响，需要采取综合性的治疗措施。</a:t>
            </a:r>
          </a:p>
          <a:p/>
        </p:txBody>
      </p:sp>
      <p:sp>
        <p:nvSpPr>
          <p:cNvPr id="5" name="Text Placeholder 4"/>
          <p:cNvSpPr>
            <a:spLocks noGrp="1"/>
          </p:cNvSpPr>
          <p:nvPr>
            <p:ph type="body" idx="3"/>
          </p:nvPr>
        </p:nvSpPr>
        <p:spPr/>
        <p:txBody>
          <a:bodyPr/>
          <a:lstStyle/>
          <a:p>
            <a:r>
              <a:t>脊髓脱髓鞘症的流行病学危险因素</a:t>
            </a:r>
          </a:p>
        </p:txBody>
      </p:sp>
      <p:sp>
        <p:nvSpPr>
          <p:cNvPr id="6" name="Content Placeholder 5"/>
          <p:cNvSpPr>
            <a:spLocks noGrp="1"/>
          </p:cNvSpPr>
          <p:nvPr>
            <p:ph sz="half" idx="4"/>
          </p:nvPr>
        </p:nvSpPr>
        <p:spPr/>
        <p:txBody>
          <a:bodyPr/>
          <a:lstStyle/>
          <a:p>
            <a:r>
              <a:t>1.流行病学研究发现，脊髓脱髓鞘症的发病与多种危险因素有关，包括遗传因素、环境因素、免疫因素等。</a:t>
            </a:r>
          </a:p>
          <a:p>
            <a:r>
              <a:t>2.遗传因素在脊髓脱髓鞘症的发病中起着重要作用，多个基因位点的变异与该病症的发生和发展相关。</a:t>
            </a:r>
          </a:p>
          <a:p>
            <a:r>
              <a:t>3.环境因素如病毒感染、化学物质暴露等也可能对脊髓脱髓鞘症的发病起到一定影响。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流行病学概述：描述该病症的一般流行情况。</a:t>
            </a:r>
          </a:p>
        </p:txBody>
      </p:sp>
      <p:sp>
        <p:nvSpPr>
          <p:cNvPr id="3" name="Text Placeholder 2"/>
          <p:cNvSpPr>
            <a:spLocks noGrp="1"/>
          </p:cNvSpPr>
          <p:nvPr>
            <p:ph type="body" idx="1"/>
          </p:nvPr>
        </p:nvSpPr>
        <p:spPr/>
        <p:txBody>
          <a:bodyPr/>
          <a:lstStyle/>
          <a:p>
            <a:r>
              <a:t>脊髓脱髓鞘症的流行病学预防和治疗措施</a:t>
            </a:r>
          </a:p>
        </p:txBody>
      </p:sp>
      <p:sp>
        <p:nvSpPr>
          <p:cNvPr id="4" name="Content Placeholder 3"/>
          <p:cNvSpPr>
            <a:spLocks noGrp="1"/>
          </p:cNvSpPr>
          <p:nvPr>
            <p:ph sz="half" idx="2"/>
          </p:nvPr>
        </p:nvSpPr>
        <p:spPr/>
        <p:txBody>
          <a:bodyPr/>
          <a:lstStyle/>
          <a:p>
            <a:r>
              <a:t>1.针对脊髓脱髓鞘症的流行病学特征，需要采取综合性的预防和治疗措施，以降低该病症的发病率和患病率。</a:t>
            </a:r>
          </a:p>
          <a:p>
            <a:r>
              <a:t>2.预防措施包括加强健康教育、提高公众对该病症的认识和重视程度、避免环境污染等。</a:t>
            </a:r>
          </a:p>
          <a:p>
            <a:r>
              <a:t>3.治疗措施需要根据患者的具体病情和病程制定个体化的治疗方案，包括药物治疗、物理治疗、康复训练等。</a:t>
            </a:r>
          </a:p>
          <a:p/>
        </p:txBody>
      </p:sp>
      <p:sp>
        <p:nvSpPr>
          <p:cNvPr id="5" name="Text Placeholder 4"/>
          <p:cNvSpPr>
            <a:spLocks noGrp="1"/>
          </p:cNvSpPr>
          <p:nvPr>
            <p:ph type="body" idx="3"/>
          </p:nvPr>
        </p:nvSpPr>
        <p:spPr/>
        <p:txBody>
          <a:bodyPr/>
          <a:lstStyle/>
          <a:p>
            <a:r>
              <a:t>脊髓脱髓鞘症的流行病学研究和展望</a:t>
            </a:r>
          </a:p>
        </p:txBody>
      </p:sp>
      <p:sp>
        <p:nvSpPr>
          <p:cNvPr id="6" name="Content Placeholder 5"/>
          <p:cNvSpPr>
            <a:spLocks noGrp="1"/>
          </p:cNvSpPr>
          <p:nvPr>
            <p:ph sz="half" idx="4"/>
          </p:nvPr>
        </p:nvSpPr>
        <p:spPr/>
        <p:txBody>
          <a:bodyPr/>
          <a:lstStyle/>
          <a:p>
            <a:r>
              <a:t>1.目前针对脊髓脱髓鞘症的流行病学研究仍存在一定的局限性和挑战，需要进一步深入研究和探索。</a:t>
            </a:r>
          </a:p>
          <a:p>
            <a:r>
              <a:t>2.未来研究可以进一步关注该病症的发病机制、遗传易感因素、预后评估等方面，为临床治疗和预防提供更多的科学依据和支持。</a:t>
            </a:r>
          </a:p>
          <a:p>
            <a:r>
              <a:t>3.随着科技的不断进步和发展，相信未来脊髓脱髓鞘症的流行病学研究和治疗水平将会得到不断提升，为患者和社会带来更多的福音。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研究方法：详细介绍本次流行病学调查研究的方法。</a:t>
            </a:r>
          </a:p>
        </p:txBody>
      </p:sp>
      <p:sp>
        <p:nvSpPr>
          <p:cNvPr id="3" name="Subtitle 2"/>
          <p:cNvSpPr>
            <a:spLocks noGrp="1"/>
          </p:cNvSpPr>
          <p:nvPr>
            <p:ph type="subTitle" idx="1"/>
          </p:nvPr>
        </p:nvSpPr>
        <p:spPr/>
        <p:txBody>
          <a:bodyPr/>
          <a:lstStyle/>
          <a:p>
            <a:r>
              <a:t>脊髓脱髓鞘症的流行病学调查研究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研究方法：详细介绍本次流行病学调查研究的方法。</a:t>
            </a:r>
          </a:p>
        </p:txBody>
      </p:sp>
      <p:sp>
        <p:nvSpPr>
          <p:cNvPr id="3" name="Text Placeholder 2"/>
          <p:cNvSpPr>
            <a:spLocks noGrp="1"/>
          </p:cNvSpPr>
          <p:nvPr>
            <p:ph type="body" idx="1"/>
          </p:nvPr>
        </p:nvSpPr>
        <p:spPr/>
        <p:txBody>
          <a:bodyPr/>
          <a:lstStyle/>
          <a:p>
            <a:r>
              <a:t>研究设计</a:t>
            </a:r>
          </a:p>
        </p:txBody>
      </p:sp>
      <p:sp>
        <p:nvSpPr>
          <p:cNvPr id="4" name="Content Placeholder 3"/>
          <p:cNvSpPr>
            <a:spLocks noGrp="1"/>
          </p:cNvSpPr>
          <p:nvPr>
            <p:ph sz="half" idx="2"/>
          </p:nvPr>
        </p:nvSpPr>
        <p:spPr/>
        <p:txBody>
          <a:bodyPr/>
          <a:lstStyle/>
          <a:p>
            <a:r>
              <a:t>1.本次流行病学调查研究采用了横断面研究和病例对照研究相结合的方法，以获取更全面的脊髓脱髓鞘症的流行病学数据。</a:t>
            </a:r>
          </a:p>
          <a:p>
            <a:r>
              <a:t>2.横断面研究通过对特定时间点的人群进行抽样调查，反映了该疾病的现患情况。</a:t>
            </a:r>
          </a:p>
          <a:p>
            <a:r>
              <a:t>3.病例对照研究则通过收集病例和对照组的数据，分析脊髓脱髓鞘症的危险因素和保护因素。</a:t>
            </a:r>
          </a:p>
          <a:p/>
        </p:txBody>
      </p:sp>
      <p:sp>
        <p:nvSpPr>
          <p:cNvPr id="5" name="Text Placeholder 4"/>
          <p:cNvSpPr>
            <a:spLocks noGrp="1"/>
          </p:cNvSpPr>
          <p:nvPr>
            <p:ph type="body" idx="3"/>
          </p:nvPr>
        </p:nvSpPr>
        <p:spPr/>
        <p:txBody>
          <a:bodyPr/>
          <a:lstStyle/>
          <a:p>
            <a:r>
              <a:t>样本选取</a:t>
            </a:r>
          </a:p>
        </p:txBody>
      </p:sp>
      <p:sp>
        <p:nvSpPr>
          <p:cNvPr id="6" name="Content Placeholder 5"/>
          <p:cNvSpPr>
            <a:spLocks noGrp="1"/>
          </p:cNvSpPr>
          <p:nvPr>
            <p:ph sz="half" idx="4"/>
          </p:nvPr>
        </p:nvSpPr>
        <p:spPr/>
        <p:txBody>
          <a:bodyPr/>
          <a:lstStyle/>
          <a:p>
            <a:r>
              <a:t>1.研究对象来自全国多个地区，确保了样本的广泛性和代表性。</a:t>
            </a:r>
          </a:p>
          <a:p>
            <a:r>
              <a:t>2.采用了多阶段随机抽样的方法，增加了样本的随机性和无偏性。</a:t>
            </a:r>
          </a:p>
          <a:p>
            <a:r>
              <a:t>3.样本量足够大，提高了研究的统计效力。</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研究方法：详细介绍本次流行病学调查研究的方法。</a:t>
            </a:r>
          </a:p>
        </p:txBody>
      </p:sp>
      <p:sp>
        <p:nvSpPr>
          <p:cNvPr id="3" name="Text Placeholder 2"/>
          <p:cNvSpPr>
            <a:spLocks noGrp="1"/>
          </p:cNvSpPr>
          <p:nvPr>
            <p:ph type="body" idx="1"/>
          </p:nvPr>
        </p:nvSpPr>
        <p:spPr/>
        <p:txBody>
          <a:bodyPr/>
          <a:lstStyle/>
          <a:p>
            <a:r>
              <a:t>数据收集</a:t>
            </a:r>
          </a:p>
        </p:txBody>
      </p:sp>
      <p:sp>
        <p:nvSpPr>
          <p:cNvPr id="4" name="Content Placeholder 3"/>
          <p:cNvSpPr>
            <a:spLocks noGrp="1"/>
          </p:cNvSpPr>
          <p:nvPr>
            <p:ph sz="half" idx="2"/>
          </p:nvPr>
        </p:nvSpPr>
        <p:spPr/>
        <p:txBody>
          <a:bodyPr/>
          <a:lstStyle/>
          <a:p>
            <a:r>
              <a:t>1.通过问卷调查、临床检查和实验室检测等多种方式收集数据。</a:t>
            </a:r>
          </a:p>
          <a:p>
            <a:r>
              <a:t>2.制定了详细的问卷和检查表，确保数据的准确性和完整性。</a:t>
            </a:r>
          </a:p>
          <a:p>
            <a:r>
              <a:t>3.对数据进行了严格的质控，减少了误差和偏差。</a:t>
            </a:r>
          </a:p>
          <a:p/>
        </p:txBody>
      </p:sp>
      <p:sp>
        <p:nvSpPr>
          <p:cNvPr id="5" name="Text Placeholder 4"/>
          <p:cNvSpPr>
            <a:spLocks noGrp="1"/>
          </p:cNvSpPr>
          <p:nvPr>
            <p:ph type="body" idx="3"/>
          </p:nvPr>
        </p:nvSpPr>
        <p:spPr/>
        <p:txBody>
          <a:bodyPr/>
          <a:lstStyle/>
          <a:p>
            <a:r>
              <a:t>数据分析</a:t>
            </a:r>
          </a:p>
        </p:txBody>
      </p:sp>
      <p:sp>
        <p:nvSpPr>
          <p:cNvPr id="6" name="Content Placeholder 5"/>
          <p:cNvSpPr>
            <a:spLocks noGrp="1"/>
          </p:cNvSpPr>
          <p:nvPr>
            <p:ph sz="half" idx="4"/>
          </p:nvPr>
        </p:nvSpPr>
        <p:spPr/>
        <p:txBody>
          <a:bodyPr/>
          <a:lstStyle/>
          <a:p>
            <a:r>
              <a:t>1.采用了先进的统计软件进行数据分析和处理，确保结果的准确性和可靠性。</a:t>
            </a:r>
          </a:p>
          <a:p>
            <a:r>
              <a:t>2.进行了描述性统计分析、单因素和多因素分析，全面探讨了脊髓脱髓鞘症的流行病学特征和相关因素。</a:t>
            </a:r>
          </a:p>
          <a:p>
            <a:r>
              <a:t>3.对数据进行了敏感性分析和稳健性检验，验证了结果的稳定性和可靠性。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研究方法：详细介绍本次流行病学调查研究的方法。</a:t>
            </a:r>
          </a:p>
        </p:txBody>
      </p:sp>
      <p:sp>
        <p:nvSpPr>
          <p:cNvPr id="3" name="Text Placeholder 2"/>
          <p:cNvSpPr>
            <a:spLocks noGrp="1"/>
          </p:cNvSpPr>
          <p:nvPr>
            <p:ph type="body" idx="1"/>
          </p:nvPr>
        </p:nvSpPr>
        <p:spPr/>
        <p:txBody>
          <a:bodyPr/>
          <a:lstStyle/>
          <a:p>
            <a:r>
              <a:t>伦理道德</a:t>
            </a:r>
          </a:p>
        </p:txBody>
      </p:sp>
      <p:sp>
        <p:nvSpPr>
          <p:cNvPr id="4" name="Content Placeholder 3"/>
          <p:cNvSpPr>
            <a:spLocks noGrp="1"/>
          </p:cNvSpPr>
          <p:nvPr>
            <p:ph sz="half" idx="2"/>
          </p:nvPr>
        </p:nvSpPr>
        <p:spPr/>
        <p:txBody>
          <a:bodyPr/>
          <a:lstStyle/>
          <a:p>
            <a:r>
              <a:t>1.研究遵循了伦理道德原则，保护了研究对象的权益和隐私。</a:t>
            </a:r>
          </a:p>
          <a:p>
            <a:r>
              <a:t>2.所有研究对象均签署了知情同意书，确保了研究的合法性和合规性。</a:t>
            </a:r>
          </a:p>
          <a:p>
            <a:r>
              <a:t>3.研究结果将用于改善脊髓脱髓鞘症患者的健康状况，提高了研究的社会价值和科学性。</a:t>
            </a:r>
          </a:p>
          <a:p/>
        </p:txBody>
      </p:sp>
      <p:sp>
        <p:nvSpPr>
          <p:cNvPr id="5" name="Text Placeholder 4"/>
          <p:cNvSpPr>
            <a:spLocks noGrp="1"/>
          </p:cNvSpPr>
          <p:nvPr>
            <p:ph type="body" idx="3"/>
          </p:nvPr>
        </p:nvSpPr>
        <p:spPr/>
        <p:txBody>
          <a:bodyPr/>
          <a:lstStyle/>
          <a:p>
            <a:r>
              <a:t>局限性及未来方向</a:t>
            </a:r>
          </a:p>
        </p:txBody>
      </p:sp>
      <p:sp>
        <p:nvSpPr>
          <p:cNvPr id="6" name="Content Placeholder 5"/>
          <p:cNvSpPr>
            <a:spLocks noGrp="1"/>
          </p:cNvSpPr>
          <p:nvPr>
            <p:ph sz="half" idx="4"/>
          </p:nvPr>
        </p:nvSpPr>
        <p:spPr/>
        <p:txBody>
          <a:bodyPr/>
          <a:lstStyle/>
          <a:p>
            <a:r>
              <a:t>1.研究虽然取得了一定的成果，但仍存在一定的局限性和不足之处，如样本来源的局限性、部分数据的缺失等。</a:t>
            </a:r>
          </a:p>
          <a:p>
            <a:r>
              <a:t>2.未来可以进一步开展多中心、大样本的研究，以提高研究的精度和深度。</a:t>
            </a:r>
          </a:p>
          <a:p>
            <a:r>
              <a:t>3.同时，可以探讨脊髓脱髓鞘症与遗传、环境等因素的关系，为疾病的预防和治疗提供更多的科学依据。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结果：展示调查研究的主要结果。</a:t>
            </a:r>
          </a:p>
        </p:txBody>
      </p:sp>
      <p:sp>
        <p:nvSpPr>
          <p:cNvPr id="3" name="Subtitle 2"/>
          <p:cNvSpPr>
            <a:spLocks noGrp="1"/>
          </p:cNvSpPr>
          <p:nvPr>
            <p:ph type="subTitle" idx="1"/>
          </p:nvPr>
        </p:nvSpPr>
        <p:spPr/>
        <p:txBody>
          <a:bodyPr/>
          <a:lstStyle/>
          <a:p>
            <a:r>
              <a:t>脊髓脱髓鞘症的流行病学调查研究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结果：展示调查研究的主要结果。</a:t>
            </a:r>
          </a:p>
        </p:txBody>
      </p:sp>
      <p:sp>
        <p:nvSpPr>
          <p:cNvPr id="3" name="Content Placeholder 2"/>
          <p:cNvSpPr>
            <a:spLocks noGrp="1"/>
          </p:cNvSpPr>
          <p:nvPr>
            <p:ph sz="half" idx="2"/>
          </p:nvPr>
        </p:nvSpPr>
        <p:spPr/>
        <p:txBody>
          <a:bodyPr/>
          <a:lstStyle/>
          <a:p>
            <a:r>
              <a:t>1.本次调查研究结果显示，脊髓脱髓鞘症的发病率与年龄、性别、地域等因素有一定的相关性。具体来说，年龄在40-60岁之间的男性发病率较高，且城市地区发病率高于农村地区。</a:t>
            </a:r>
          </a:p>
          <a:p>
            <a:r>
              <a:t>2.在调查的人群中，大部分患者表现出肢体无力、感觉异常、行走困难等症状。其中，感觉异常是最为常见的症状，而行走困难则是对患者生活质量影响最大的症状。</a:t>
            </a:r>
          </a:p>
          <a:p>
            <a:r>
              <a:t>3.通过影像学检查，我们发现脊髓脱髓鞘症患者的脊髓病灶主要位于颈髓和胸髓段，且病灶大小与病程长短和症状严重程度有一定的相关性。</a:t>
            </a:r>
          </a:p>
          <a:p/>
        </p:txBody>
      </p:sp>
      <p:sp>
        <p:nvSpPr>
          <p:cNvPr id="4" name="Text Placeholder 3"/>
          <p:cNvSpPr>
            <a:spLocks noGrp="1"/>
          </p:cNvSpPr>
          <p:nvPr>
            <p:ph type="body" idx="3"/>
          </p:nvPr>
        </p:nvSpPr>
        <p:spPr/>
        <p:txBody>
          <a:bodyPr/>
          <a:lstStyle/>
          <a:p>
            <a:r>
              <a:t>发病率与人口学特征的关系</a:t>
            </a:r>
          </a:p>
        </p:txBody>
      </p:sp>
      <p:sp>
        <p:nvSpPr>
          <p:cNvPr id="5" name="Content Placeholder 4"/>
          <p:cNvSpPr>
            <a:spLocks noGrp="1"/>
          </p:cNvSpPr>
          <p:nvPr>
            <p:ph sz="half" idx="4"/>
          </p:nvPr>
        </p:nvSpPr>
        <p:spPr/>
        <p:txBody>
          <a:bodyPr/>
          <a:lstStyle/>
          <a:p>
            <a:r>
              <a:t>1.年龄：调查发现，脊髓脱髓鞘症的发病率随年龄增长而增加，高峰年龄在40-60岁之间，可能与年龄相关的免疫系统功能下降有关。</a:t>
            </a:r>
          </a:p>
          <a:p>
            <a:r>
              <a:t>2.性别：男性患者多于女性，可能与性激素水平、遗传因素等有关。</a:t>
            </a:r>
          </a:p>
          <a:p/>
        </p:txBody>
      </p:sp>
      <p:sp>
        <p:nvSpPr>
          <p:cNvPr id="6" name="Text Placeholder 5"/>
          <p:cNvSpPr>
            <a:spLocks noGrp="1"/>
          </p:cNvSpPr>
          <p:nvPr>
            <p:ph type="body" idx="1"/>
          </p:nvPr>
        </p:nvSpPr>
        <p:spPr/>
        <p:txBody>
          <a:bodyPr/>
          <a:lstStyle/>
          <a:p>
            <a:r>
              <a:t>调查研究的主要结果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结果：展示调查研究的主要结果。</a:t>
            </a:r>
          </a:p>
        </p:txBody>
      </p:sp>
      <p:sp>
        <p:nvSpPr>
          <p:cNvPr id="3" name="Text Placeholder 2"/>
          <p:cNvSpPr>
            <a:spLocks noGrp="1"/>
          </p:cNvSpPr>
          <p:nvPr>
            <p:ph type="body" idx="1"/>
          </p:nvPr>
        </p:nvSpPr>
        <p:spPr/>
        <p:txBody>
          <a:bodyPr/>
          <a:lstStyle/>
          <a:p>
            <a:r>
              <a:t>症状表现与病灶特点</a:t>
            </a:r>
          </a:p>
        </p:txBody>
      </p:sp>
      <p:sp>
        <p:nvSpPr>
          <p:cNvPr id="4" name="Content Placeholder 3"/>
          <p:cNvSpPr>
            <a:spLocks noGrp="1"/>
          </p:cNvSpPr>
          <p:nvPr>
            <p:ph sz="half" idx="2"/>
          </p:nvPr>
        </p:nvSpPr>
        <p:spPr/>
        <p:txBody>
          <a:bodyPr/>
          <a:lstStyle/>
          <a:p>
            <a:r>
              <a:t>1.症状表现：患者主要表现为肢体无力、感觉异常、行走困难等症状，这些症状严重影响患者的生活质量和社会功能。</a:t>
            </a:r>
          </a:p>
          <a:p>
            <a:r>
              <a:t>2.病灶特点：影像学检查显示，病灶主要位于颈髓和胸髓段，病灶大小与病程长短和症状严重程度有一定的相关性。</a:t>
            </a:r>
          </a:p>
          <a:p/>
        </p:txBody>
      </p:sp>
      <p:sp>
        <p:nvSpPr>
          <p:cNvPr id="5" name="Text Placeholder 4"/>
          <p:cNvSpPr>
            <a:spLocks noGrp="1"/>
          </p:cNvSpPr>
          <p:nvPr>
            <p:ph type="body" idx="3"/>
          </p:nvPr>
        </p:nvSpPr>
        <p:spPr/>
        <p:txBody>
          <a:bodyPr/>
          <a:lstStyle/>
          <a:p>
            <a:r>
              <a:t>影响因素分析</a:t>
            </a:r>
          </a:p>
        </p:txBody>
      </p:sp>
      <p:sp>
        <p:nvSpPr>
          <p:cNvPr id="6" name="Content Placeholder 5"/>
          <p:cNvSpPr>
            <a:spLocks noGrp="1"/>
          </p:cNvSpPr>
          <p:nvPr>
            <p:ph sz="half" idx="4"/>
          </p:nvPr>
        </p:nvSpPr>
        <p:spPr/>
        <p:txBody>
          <a:bodyPr/>
          <a:lstStyle/>
          <a:p>
            <a:r>
              <a:t>1.遗传因素：研究发现，脊髓脱髓鞘症的发生可能与遗传因素有关，患者的基因型可能对疾病的发生和发展具有重要影响。</a:t>
            </a:r>
          </a:p>
          <a:p>
            <a:r>
              <a:t>2.环境因素：环境因素如病毒感染、化学物质暴露等也可能与脊髓脱髓鞘症的发生有关，需要进一步研究证实。</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https://d.book118.com/216213020202010040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引言：简述脊髓脱髓鞘症及其重要性。</vt:lpstr>
      <vt:lpstr> 引言：简述脊髓脱髓鞘症及其重要性。</vt:lpstr>
      <vt:lpstr> 引言：简述脊髓脱髓鞘症及其重要性。</vt:lpstr>
      <vt:lpstr> 引言：简述脊髓脱髓鞘症及其重要性。</vt:lpstr>
      <vt:lpstr> 流行病学概述：描述该病症的一般流行情况。</vt:lpstr>
      <vt:lpstr> 流行病学概述：描述该病症的一般流行情况。</vt:lpstr>
      <vt:lpstr> 流行病学概述：描述该病症的一般流行情况。</vt:lpstr>
      <vt:lpstr> 流行病学概述：描述该病症的一般流行情况。</vt:lpstr>
      <vt:lpstr> 研究方法：详细介绍本次流行病学调查研究的方法。</vt:lpstr>
      <vt:lpstr> 研究方法：详细介绍本次流行病学调查研究的方法。</vt:lpstr>
      <vt:lpstr> 研究方法：详细介绍本次流行病学调查研究的方法。</vt:lpstr>
      <vt:lpstr> 研究方法：详细介绍本次流行病学调查研究的方法。</vt:lpstr>
      <vt:lpstr> 结果：展示调查研究的主要结果。</vt:lpstr>
      <vt:lpstr> 结果：展示调查研究的主要结果。</vt:lpstr>
      <vt:lpstr> 结果：展示调查研究的主要结果。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2024-09-07T06:44:11.709</cp:lastPrinted>
  <dcterms:created xsi:type="dcterms:W3CDTF">2024-09-06T22:44:11Z</dcterms:created>
  <dcterms:modified xsi:type="dcterms:W3CDTF">2024-09-06T22:44:14Z</dcterms:modified>
</cp:coreProperties>
</file>