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9FA59-3A1E-4027-B837-79B936D6D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4FF1D-FDD5-43F9-A237-45049DD1F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22794-7709-49FB-8894-15B1620BA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8BD7F-B6D2-4E97-89B5-8A6D50BB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78776-6126-47EF-A6BB-259D166D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8B0ED-FB0B-43CC-9CCB-B6856F30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E57EB-9E46-4CEB-8085-546C219AB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4FE35-AE59-4924-B205-FC0EC38A2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9BAAC-A54E-4374-A4D1-16624B3C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01E51-5735-453F-B3DA-94118E6D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CA5F1-17F7-4CB9-8010-2727BEE6B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1422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大数据管理平台架构及规划方案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大数据管理平台架构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大数据管理平台规划方案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大数据管理平台技术选型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大数据管理平台实施策略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大数据管理平台效益评估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81" r="205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随着互联网、物联网、人工智能等技术的快速发展，数据量呈现爆炸性增长，传统数据处理方式已无法满足需求。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数字化时代数据量爆炸性增长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大数据不仅改变了人们的生活方式，也正在推动企业和组织的业务模式、管理决策等方面的变革。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大数据应用推动企业和组织变革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构建高效、稳定、安全的大数据管理平台，对于实现数据价值、提升企业和组织竞争力具有重要意义。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大数据管理平台的重要性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数据采集、存储、处理和分析等环节的技术方案。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汇报目的：阐述大数据管理平台架构及规划方案，为相关决策提供参考。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大数据管理平台的整体架构：包括硬件、软件、网络等方面的设计。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平台安全性、稳定性和可扩展性等方面的保障措施。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大数据管理平台通常采用分层架构，包括数据采集层、数据存储层、数据处理层和数据应用层，各层之间通过接口进行交互，实现数据的全流程管理。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平台架构采用模块化设计，各模块功能独立、可配置、可扩展，方便用户根据实际需求进行定制和二次开发。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大数据管理平台支持分布式部署，能够处理海量数据，提高数据处理效率和可靠性。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数据源接入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支持多种数据源接入，包括关系型数据库、非关系型数据库、API接口、文件等。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对采集到的数据进行清洗和预处理，去除重复数据、异常数据和无效数据，保证数据质量。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将不同格式的数据转换为统一的格式，方便后续的数据存储和处理。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采用分布式存储技术，如Hadoop HDFS、HBase等，实现海量数据的存储和扩展。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支持数据的备份和恢复功能，确保数据安全性和可靠性。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数据索引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建立数据索引，提高数据查询效率。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支持大数据的批处理功能，如MapReduce等，实现海量数据的分析和挖掘。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支持实时数据处理功能，如Spark Streaming等，实现数据的实时分析和响应。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提供数据挖掘和机器学习算法库，支持数据的深度分析和挖掘。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提供数据可视化工具，如Tableau、Echarts等，方便用户直观查看和分析数据。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提供数据API接口，方便其他应用系统和服务调用数据。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数据API接口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确保数据安全性和隐私保护，如对敏感数据进行加密处理、访问控制等。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数据应用层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大数据管理平台规划方案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构建统一的大数据管理平台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整合企业内部和外部的数据资源，提供统一的数据存储、处理和分析服务。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实现数据价值挖掘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通过数据挖掘和分析，发现数据中的潜在价值，为企业决策提供支持。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提升数据处理效率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通过优化数据处理流程，提高数据处理速度和质量。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对企业现有数据资源进行深入调研，了解数据类型、来源、质量等情况。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根据调研结果，选择合适的大数据管理平台，如Hadoop、Spark等。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基于选定的平台，设计大数据管理系统的架构、功能、界面等。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根据系统设计，进行系统的开发、测试和上线等工作。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预计耗时2个月，完成平台的选型和准备工作。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平台选型阶段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开发实施阶段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预计耗时6个月，完成系统的开发、测试和上线等工作。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预计耗时1个月，完成对企业现有数据资源的调研和分析。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预计耗时3个月，完成系统的详细设计。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需要一支具备大数据技术和业务经验的专业团队，包括项目经理、架构师、开发工程师、测试工程师等角色。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软硬件资源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需要配备高性能的服务器、存储设备、网络设备等硬件资源，以及合适的大数据管理平台软件资源。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需要整合企业内部和外部的数据资源，包括结构化数据、非结构化数据、实时数据等。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https://d.book118.com/216214224021010042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2024-09-09T09:19:01.088</cp:lastPrinted>
  <dcterms:created xsi:type="dcterms:W3CDTF">2024-09-09T01:19:01Z</dcterms:created>
  <dcterms:modified xsi:type="dcterms:W3CDTF">2024-09-09T01:19:03Z</dcterms:modified>
</cp:coreProperties>
</file>