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44E20-E0DB-4D80-BA3E-753E2E6B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9AADB-70EA-4B2B-ACAD-86E8F4E0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C1246-288D-4723-ABAE-AAC567655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73606-37C6-459E-AEF1-AFA8E929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939FC-6054-41CC-A9E8-416601098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90F2F-202F-4182-AC7E-647371E1C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E349F-191C-4608-917C-36EB76805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D45CE-52A3-4D8B-A96B-9AFB1871D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A66F9-4BD6-4793-8FB8-900868E74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8A87D-6AF3-4974-98F6-352239591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13C4A-E289-49E2-9AD9-76284AD8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15201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欣赏作文的主题分类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欣赏作文的写作技巧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欣赏作文的实例分析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欣赏作文的价值与意义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如何提高欣赏作文水平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提高学生写作能力和审美水平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传承和弘扬中华文化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促进语文教学改革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通过欣赏作文分析，学生可以接触到更多优秀的作品，了解不同类型和风格的写作，从而提高自己的写作能力和审美水平。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作文是中华文化的重要组成部分，通过欣赏作文分析，可以传承和弘扬中华文化，增强学生对民族文化的认同感和自豪感。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欣赏作文分析可以作为语文教学改革的重要内容，推动语文教学从知识传授向能力培养转变，提高学生的语文核心素养。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主题鲜明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观点新颖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语言生动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构思巧妙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欣赏作文的定义与特点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欣赏作文是指那些具有较高艺术价值、思想深度和审美魅力的优秀作文。它们通常具有独特的主题、新颖的观点、生动的语言和巧妙的构思。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欣赏作文通常具有鲜明的主题，能够引起读者的共鸣和思考。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欣赏作文往往能够提出新颖的观点和见解，展现作者的独特思考和感悟。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欣赏作文的语言通常生动、形象、富有感染力，能够给读者留下深刻的印象。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欣赏作文的构思往往巧妙而独特，能够吸引读者的注意力并引导读者深入思考。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欣赏作文的主题分类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描写大自然的美丽与壮观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表达对自然的敬畏与感悟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自然景观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通过对山川、湖泊、森林、海洋等自然元素的描绘，展现出大自然的神奇魅力和无限生机。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通过欣赏自然景观，体会到自然的伟大与人类的渺小，进而引发对生命、宇宙等深层次问题的思考。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通过欣赏古代建筑、文物、遗址等人文景观，了解到人类历史的悠久与丰富，感受到不同文化的独特魅力。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介绍历史文化的厚重与多彩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人文景观往往是人类智慧与创造力的结晶，通过对这些景观的欣赏，可以领略到人类的非凡才能与卓越成就。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展现人类智慧与创造力的结晶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人文景观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分析艺术作品的审美价值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艺术作品包括绘画、音乐、舞蹈、戏剧等多种形式，通过欣赏艺术作品，可以感受到美的熏陶和情感的共鸣，提升审美能力和艺术素养。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探讨艺术作品的社会意义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艺术作品往往蕴含着深刻的社会意义，通过对艺术作品的欣赏和分析，可以了解到不同时代、不同民族的文化传统和社会风貌。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社会现象是指社会上普遍存在的、具有代表性的事物或事件。通过欣赏作文对社会现象的描绘和分析，可以深入了解社会问题的本质和根源，以及它们对个人和社会的影响。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观察社会现象的背后原因与影响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针对社会现象中存在的问题或不足，欣赏作文可以提出建设性的解决方案或改进建议，从而促进社会的进步和发展。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思考如何解决社会问题或提出改进建议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欣赏作文的写作技巧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细致观察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深入感受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捕捉瞬间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观察与感受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通过感官体验，将观察所得转化为内心感受，使读者产生共鸣。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敏锐捕捉写作对象瞬间的变化或特点，展现其生动性和真实性。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对写作对象进行细致入微的观察，捕捉其独特之处和动人细节。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描写与呈现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运用形象、生动的语言对写作对象进行描绘，使读者仿佛置身其中。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按照一定的顺序和层次，将写作对象有条理地呈现出来。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着重描写写作对象的独特之处和显著特点，加深读者印象。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生动描绘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有序呈现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突出特点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真挚情感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表达自己对写作对象的真挚情感和态度，引发读者共鸣。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在抒情的同时，进行理性思考和评价，提升作文的深度和广度。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巧妙融合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将抒情和议论巧妙地融合在一起，使作文既有情感又有思想。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抒情与议论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运用准确、贴切的词汇和语句表达思想和情感。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准确表达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运用比喻、拟人、排比等修辞手法，增强作文的生动性和感染力。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生动修辞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力求语言精炼、简洁，避免冗长和啰嗦，提高作文的可读性。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精炼语言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语言与修辞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https://d.book118.com/216215201033010054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2024-09-21T05:07:39.459</cp:lastPrinted>
  <dcterms:created xsi:type="dcterms:W3CDTF">2024-09-20T21:07:39Z</dcterms:created>
  <dcterms:modified xsi:type="dcterms:W3CDTF">2024-09-20T21:07:41Z</dcterms:modified>
</cp:coreProperties>
</file>