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6E97EA-49FF-4D2C-9B91-B55CB9578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1F6CD4-ABBD-4A13-BDF0-3D4AAC4212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3EBBD0-D030-48C7-9A39-F6F1C77F64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C5B9B3-6439-49C3-8A42-778EB4355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036E9E-1007-4A44-9639-C2052B7D65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A3B9DF-1E3C-4EEB-AF29-4C95F6CFC4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3056FC-D4E2-4D99-9994-DCC9554FCF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9ADF64-F24E-4F94-B477-7BFF9608A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5F63F0-9B40-4D82-B926-EEC3A05CEC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EA470D-9A55-4198-BE71-741FFD2AF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6553DD-4A5E-4B3D-BB02-87E1DD1CF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20205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生化工程</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生化反应原理与技术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生物分离纯化技术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生物转化与合成策略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发酵过程优化与控制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生化工程概述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生化工程是应用生物化学和工程学的原理和方法，研究和开发用于生产生物制品、转化生物质能源、治理环境污染等领域的工程技术的总称。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生化工程起源于20世纪初的生物化学和微生物学领域，随着基因工程、细胞工程等技术的快速发展，生化工程逐渐成为一个新兴的交叉学科。</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837" b="1483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生化工程的研究领域包括基因工程、细胞工程、发酵工程、酶工程、生物分离工程等。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生化工程对于解决人类面临的资源、能源、环境等问题具有重要意义，如开发新能源、生产高附加值生物制品、治理环境污染等。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研究领域及意义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研究领域</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68" b="96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与其他工程领域关系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与化学工程关系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生化工程与化学工程在工艺原理、设备设计等方面有很多相似之处，但生化工程更注重生物体系的特性和复杂性。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与生物工程关系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生物工程是生化工程的重要分支，主要研究生物体系的分子和细胞水平上的操作和调控，而生化工程则更注重实际应用和工程技术开发。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与环境工程关系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生化工程在环境工程领域有着广泛的应用，如废水处理、垃圾填埋气治理等，通过生物技术的手段实现环境的净化和修复。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生化反应原理与技术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酶作为生物催化剂，具有高效催化作用和专一性，能够加速特定化学反应的进行，提高反应速率和选择性。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酶的高效性和专一性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酶具有特定的空间构象，通过降低反应的活化能，使反应易于进行。酶的活性中心与底物结合，形成酶-底物复合物，从而催化反应的进行。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酶的结构与功能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酶催化反应遵循米氏方程，反应速率受底物浓度、酶浓度、温度、pH等因素的影响。通过调节这些因素，可以优化酶催化反应的效果。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酶催化反应的动力学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酶催化反应原理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细胞培养的基本原理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细胞培养是指在人工模拟体内环境的条件下，使细胞生长、繁殖并维持其结构和功能的一门技术。细胞培养的基本原理包括细胞增殖、细胞分化和细胞凋亡等。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细胞培养的类型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根据培养细胞的来源和性质，细胞培养可分为原代培养、传代培养和细胞系培养等类型。不同类型的细胞培养具有不同的特点和应用范围。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细胞培养的条件和影响因素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细胞培养需要适宜的营养物质、温度、pH、渗透压和无菌环境等条件。同时，细胞培养的效果受细胞来源、培养基成分、培养条件等多种因素的影响。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细胞培养技术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基因工程的基本原理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基因工程是指通过改变生物体的遗传物质来创造新的生物性状或生产有用的生物产品的技术。基因工程的基本原理包括DNA重组技术、基因克隆和基因表达等。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基因工程在生化工程中的应用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基因工程在生化工程中的应用主要包括优化生物催化剂、生产重组蛋白和抗体、改造生物代谢途径等。通过基因工程技术，可以构建高效表达特定蛋白的工程菌或细胞系，提高生物产品的产量和质量。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基因工程技术的挑战与前景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基因工程技术在生化工程中取得了显著进展，但仍面临一些挑战，如基因表达的稳定性、安全性问题和伦理道德问题等。未来随着技术的不断发展和完善，基因工程技术将在生化工程中发挥更加重要的作用，推动生物产业的快速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基因工程技术在生化工程中应用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生物分离纯化技术</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通过加入中性盐使蛋白质等生物大分子溶解度降低而沉淀析出。</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盐析法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有机溶剂沉淀法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选择性沉淀法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748" b="1674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利用有机溶剂使生物大分子溶解度降低而沉淀析出。</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利用某些试剂选择性地沉淀某些成分，如核酸、多糖等。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沉淀法分离纯化技术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利用吸附剂对生物大分子的吸附能力不同进行分离纯化。</a:t>
            </a:r>
          </a:p>
        </p:txBody>
      </p:sp>
      <p:pic>
        <p:nvPicPr>
          <p:cNvPr id="4" name="Picture 4"/>
          <p:cNvPicPr>
            <a:picLocks noChangeAspect="1"/>
          </p:cNvPicPr>
          <p:nvPr/>
        </p:nvPicPr>
        <p:blipFill>
          <a:blip r:embed="rId2"/>
          <a:srcRect t="24" b="24"/>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4609" r="24609"/>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626" b="16626"/>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吸附色谱法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利用生物大分子在固定相和流动相中的分配系数不同进行分离纯化。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分配色谱法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利用离子交换剂与生物大分子之间的离子交换作用进行分离纯化。</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离子交换色谱法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色谱法分离纯化技术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https://d.book118.com/216220205131010045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2024-09-14T08:11:27.902</cp:lastPrinted>
  <dcterms:created xsi:type="dcterms:W3CDTF">2024-09-14T00:11:27Z</dcterms:created>
  <dcterms:modified xsi:type="dcterms:W3CDTF">2024-09-14T00:11:30Z</dcterms:modified>
</cp:coreProperties>
</file>