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8484DB-D8C5-45E8-933B-EA6CC9443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74D56-0607-4484-9A33-028A7B9F9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EDA05C-02C5-4BCD-A7F2-C883F70FB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CE92DF-9B21-4DDF-8586-793C01C94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A6A4B5-213C-41F6-A521-467DDC694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64DF61-17E5-4CF7-B3B6-E4FA3E0662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419BD2-D167-4260-9739-DFE9E93767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88AAA5-2FE9-4348-A64D-BEBC24F5E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B53C03-B8A8-4BD5-9430-3C93946C7A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1DBC7-8AC6-4B8E-A7F3-7FA4AA25E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C7BD9-64BC-4BE2-910B-F5244BD7E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2304220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波多黎各医疗器械法规及市场准入要求研究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波多黎各医疗器械法规概述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波多黎各医疗器械市场准入要求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波多黎各医疗器械市场现状与挑战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波多黎各医疗器械法规对市场的影响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波多黎各医疗器械市场准入策略与建议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随着全球医疗器械市场的不断扩大和波多黎各医疗器械市场的逐步开放，了解波多黎各医疗器械法规及市场准入要求对于企业拓展市场和确保产品合规具有重要意义。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本研究旨在深入分析波多黎各医疗器械法规体系、监管要求和市场准入流程，为企业提供参考和指导，以降低市场进入风险并提升竞争力。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波多黎各医疗器械市场概述</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波多黎各医疗器械市场规模逐年增长，市场需求多样化，尤其在高值耗材、诊断试剂及设备等领域具有较大潜力。</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波多黎各政府对医疗器械的监管力度不断加强，对进口医疗器械实施严格的注册和许可制度，以确保产品质量和安全。</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在波多黎各从事医疗器械相关业务的企业需遵守相关法律法规，获得相应的资质和认证，并履行相应的报告和审核义务。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波多黎各医疗器械法规概述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波多黎各医疗器械法规体系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波多黎各的医疗器械法规体系主要由《公共卫生法》及其相关法规、规章和标准构成。这些法规对医疗器械的生产、进口、销售和使用等各个环节进行了详细规定。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监管机构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波多黎各公共卫生部（Ministry of Public Health）是负责医疗器械监管的主要机构，其下属的医疗器械监管局（Medical Devices Regulatory Agency）具体负责医疗器械的注册、许可和监督管理工作。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法规体系及监管机构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波多黎各将医疗器械按照风险等级分为四类，从低风险到高风险分别为Ⅰ类、Ⅱa类、Ⅱb类和Ⅲ类。不同类别的医疗器械在注册、许可和监管方面有不同的要求。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医疗器械分类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波多黎各对医疗器械实行全生命周期管理，包括研发、临床试验、注册、生产、销售和使用等各个环节。同时，对医疗器械的广告和宣传也有严格的管理规定。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医疗器械管理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医疗器械分类与管理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安全性和有效性：波多黎各法规要求医疗器械必须具有安全性和有效性，不能对人体造成伤害或危害健康。同时，医疗器械的性能和效果必须符合相关标准和规定。</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注册和许可：所有在波多黎各销售或使用的医疗器械都必须进行注册和许可。注册申请需要提供详细的产品信息、技术文档和临床试验数据等，经过监管机构审核批准后才能获得注册证书和许可证。</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质量管理体系：波多黎各法规要求医疗器械生产企业必须建立和实施质量管理体系，确保产品的质量和安全性。同时，生产企业还需要接受监管机构的定期检查和监督。</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标签和说明书：医疗器械的标签和说明书必须清晰、准确地标注产品的名称、型号、规格、生产日期、有效期等信息，以及使用方法和注意事项等。这些信息对于保障患者的知情权和正确使用医疗器械至关重要。</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法规对医疗器械的要求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波多黎各医疗器械市场准入要求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所有在波多黎各销售的医疗器械均需进行注册，并获得相应的注册证书。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医疗器械注册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许可要求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分类与编码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医疗器械的进口、销售和使用需获得波多黎各卫生部的许可，确保产品符合相关法规和标准。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医疗器械需按照波多黎各的分类系统进行分类，并获得相应的编码，以便于监管和管理。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注册与许可要求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对于高风险或新型医疗器械，可能需要进行临床试验以评估其安全性和有效性。</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临床试验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医疗器械需经过波多黎各卫生部或认可的第三方机构的评估，确保其符合相关法规和标准。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评估要求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医疗器械生产商和进口商需建立不良事件报告制度，及时向监管部门报告医疗器械相关的不良事件。</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不良事件报告</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临床试验与评估要求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医疗器械的生产需符合波多黎各的生产规范，确保产品质量和安全性。</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生产要求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医疗器械生产商需建立质量管理体系，并通过波多黎各卫生部或认可的第三方机构的审核和认证。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波多黎各卫生部对医疗器械的生产、进口和销售进行监管和检查，确保市场准入要求的严格执行。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监管与检查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生产与质量管理要求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https://d.book118.com/216223042204010045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2024-09-14T16:11:10.983</cp:lastPrinted>
  <dcterms:created xsi:type="dcterms:W3CDTF">2024-09-14T08:11:11Z</dcterms:created>
  <dcterms:modified xsi:type="dcterms:W3CDTF">2024-09-14T08:11:13Z</dcterms:modified>
</cp:coreProperties>
</file>