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633464-DD65-44EA-BC6F-DF001B917B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579A85-73A4-41F7-83B7-46D1757975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412F21-5FEB-423C-8162-AFFDE3FECC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8BE743-D67A-4E5B-BC5B-FA610D507C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7999B9E-A5F4-4DAF-85D7-B20994B44A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6B03A52-7B68-481A-9B27-80936EDA3A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A44AD1E-E460-4171-80FB-6508C04593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7F6839-0331-4195-841C-DAE24910AB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95B373-9409-4C9C-9DF0-81DE47D2CE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B63318-00F6-421B-941C-EA5B20F9FE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AD8C97-F576-446D-BA32-92E6E493E3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6224104134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新能源构建绿色低碳智慧城市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22709" y="4939625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22709" y="5440641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新能源技术及应用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智慧城市建设与规划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新能源在智慧城市中的应用案例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新能源与智慧城市的互动关系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政策建议与未来展望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646" r="64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能源危机与环境问题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随着全球能源危机和环境问题日益严重，新能源的开发利用成为解决这些问题的关键。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智慧城市发展需求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智慧城市作为未来城市发展的重要方向，需要新能源技术的支持来实现绿色低碳发展。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政策推动与市场机遇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各国政府纷纷出台新能源政策，为新能源技术在智慧城市中的应用提供了广阔的市场机遇。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通过智能化技术实现能源的高效利用和优化配置，提高能源利用效率和可再生能源比重。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智慧能源系统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推广绿色建筑和基础设施，降低城市能耗和碳排放，提高城市生态环境质量。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绿色建筑与基础设施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发展智能交通系统，减少交通拥堵和尾气排放，提高城市交通运行效率。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智能交通系统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运用大数据、物联网等技术手段，实现城市管理的智能化和精细化，提升城市运行效率和居民生活质量。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智能化城市管理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智慧城市与绿色低碳发展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新能源技术及应用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利用光伏效应将太阳能转化为电能，为城市提供清洁、可再生的能源。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太阳能光伏发电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太阳能热水器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26" r="16626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太阳能建筑一体化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利用太阳能热量加热水，为城市居民提供热水服务，减少对传统能源的依赖。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将太阳能技术与建筑设计相结合，实现建筑物的自给自足能源供应。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太阳能技术及应用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利用风力驱动发电机转动，产生电能，为城市提供可再生能源。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1377" r="1137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26" r="16626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26" r="16626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风力发电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利用风力驱动热泵，将环境中的热能提取出来用于供暖。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风能供暖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利用风力驱动的反渗透技术，将海水淡化为可供城市使用的淡水。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风能海水淡化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风能技术及应用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地热发电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利用地下热水或蒸汽驱动涡轮机转动，产生电能。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地热温室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利用地热能为温室提供热量，促进植物生长。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地热供暖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利用地下热水通过地热换热器为建筑物供暖。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地热能技术及应用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利用生物质燃烧产生的热量驱动发电机转动，产生电能。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生物质发电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将生物质转化为固体、液体或气体燃料，替代传统化石燃料。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生物质燃料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将生物质在高温下气化，产生可燃气体，用于发电或供热。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生物质气化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生物质能技术及应用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智慧城市建设与规划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464" r="16464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通过实时监测交通流量，调整交通信号灯的配时方案，提高交通运行效率。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智能交通信号控制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推广电动公交、共享单车等绿色出行方式，减少交通拥堵和尾气排放。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公共交通优化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利用物联网技术实现停车位的实时监测和预约，方便市民停车并减少寻找车位的时间。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智能停车管理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通过大数据分析，提前预警潜在交通安全隐患，快速响应和处理交通事故。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交通事故预防和处理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智慧交通系统建设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可再生能源利用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大力发展太阳能、风能等可再生能源，降低对传统化石能源的依赖。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智能电网建设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构建高效、安全的智能电网，实现电能的优化配置和调度。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分布式能源管理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推广分布式能源系统，提高能源利用效率和供能安全性。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能源互联网发展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促进能源与互联网的深度融合，实现能源数据的实时监测和智能化管理。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智慧能源系统建设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绿色建筑设计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推广绿色建筑理念，采用节能、环保的建筑材料和设计方法。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智能建筑管理系统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建立智能建筑管理系统，实现建筑设备的远程监控和智能化控制。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建筑节能改造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对既有建筑进行节能改造，提高建筑能效和舒适度。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建筑废弃物资源化利用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加强建筑废弃物的回收和再利用，促进循环经济发展。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智慧建筑系统建设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1042" r="11042"/>
          <a:stretch>
            <a:fillRect/>
          </a:stretch>
        </p:blipFill>
        <p:spPr>
          <a:xfrm>
            <a:off x="4289937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建立全面的环境质量监测网络，实时监测大气、水、土壤等环境要素的质量状况。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环境质量监测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加强对污染源的监控和管理，确保污染物达标排放。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污染源监控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积极开展生态修复工程，保护生态环境和自然资源。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生态修复与保护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建立完善的环境应急响应机制，及时应对突发环境事件和污染事故。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环境应急响应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智慧环保系统建设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https://d.book118.com/216224104134010041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2024-09-08T12:41:03.447</cp:lastPrinted>
  <dcterms:created xsi:type="dcterms:W3CDTF">2024-09-08T04:41:03Z</dcterms:created>
  <dcterms:modified xsi:type="dcterms:W3CDTF">2024-09-08T04:41:05Z</dcterms:modified>
</cp:coreProperties>
</file>