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C47AE-D782-4B7B-A9F6-B102B3343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0D075-73D6-4826-B5F4-0F9D6DE56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C2FCA-4021-4996-8218-7EE5FDB8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6D9A4-8D4C-4D50-9E81-9DD97675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E1EBA-B705-455C-914D-185A3C66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17475-3F15-42B9-8CBC-71C7960D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BDC18-3E64-43AA-9ACC-2DFC5762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79BFA-51D2-49B0-A4E9-BC11135E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4E38A-F23F-4AF9-9055-3AC71F37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D6CA7-CABA-42BF-BDAA-71F7E73D5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56D7F-6262-4904-A206-96DCABC8D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25025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习作四——写一件感动的事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选定主题与背景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梳理事件经过与细节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深入挖掘情感内涵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运用写作技巧提升表达效果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呈现方式与技巧探讨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选定主题与背景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抒发情感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通过叙述感动事件，表达内心的感激、感恩等情感。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将感动事件中的积极因素传递给读者，激励人们追求美好、向善。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引发共鸣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通过真实、生动的叙述，让读者产生共鸣，增强文章感染力。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明确写作目的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选择近期或过去某个特殊时刻发生的感动事件，如节日、纪念日等。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时间背景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以家庭、学校、社区等熟悉的环境为背景，增强读者的代入感。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选择自己或身边人的亲身经历，让感动事件更加真实可信。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人物背景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确定感动事件背景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详细叙述感动事件的发生、发展和结果，突出其中的感人细节。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事件经过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描绘事件中的人物形象，展现他们的品质、情感和行为。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人物表现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适当描绘事件发生时的环境氛围，如天气、景色等，增强感染力。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环境描写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真实表达自己在事件中的内心感受，如激动、感激、温暖等。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内心感受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筛选合适素材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梳理事件经过与细节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XXXX年XX月XX日，下午X点左右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某城市市中心的一条繁华商业街上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当事人及角色介绍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一位年约五十岁的中年男子，身材微胖，面容和蔼。当天他穿着一件深蓝色衬衫，手提一个黑色公文包，看起来像是刚下班的白领。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小女孩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约莫七八岁的年纪，扎着两个马尾辫，眼睛大大的，十分可爱。她穿着一件粉色连衣裙，脚踩一双白色运动鞋，看起来非常活泼。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围观群众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商业街上的行人、店铺员工等，他们目睹了整个事件的经过。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李先生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李先生走在商业街上，突然听到一阵孩子的哭声。他环顾四周，发现一个小女孩正坐在地上哭泣，周围没有家长陪伴。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李先生走上前去询问小女孩的情况，得知她与家人走散了。他立即安慰小女孩，并询问她家人的联系方式。由于小女孩年纪太小，无法提供详细信息。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李先生决定先带小女孩到附近的派出所报案。在路上，他不断安慰小女孩，给她讲笑话、买零食，让她逐渐停止了哭泣。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到达派出所后，李先生向民警说明了情况。民警立即展开调查，并通过广播等方式寻找小女孩的家人。在等待期间，李先生一直陪伴在小女孩身边，给她提供安慰和照顾。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大约一个小时后，小女孩的家人赶到了派出所。他们激动地抱住了小女孩，并对李先生表示衷心的感谢。李先生微笑着说：“这只是我应该做的。”随后，他转身离开了派出所。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具体经过和关键细节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深入挖掘情感内涵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事件中的情感元素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挖掘事件本身所蕴含的情感元素，如喜怒哀乐、爱恨情仇等。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情感变化的过程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关注事件中情感变化的过程，从开始到结束，情感是如何起伏变化的。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情感表达的方式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分析事件中情感表达的方式，包括语言、动作、神态等。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分析事件中蕴含情感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当事人的情感状态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体会当事人内心感受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设身处地地体会当事人的情感状态，理解他们的喜怒哀乐。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内心矛盾与挣扎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探究当事人在事件过程中的内心矛盾与挣扎，展现他们复杂的心理世界。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关注当事人在事件中的情感宣泄与释放，如何通过语言、动作等方式表达内心情感。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情感宣泄与释放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https://d.book118.com/216225025040010100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2024-09-24T03:35:36.960</cp:lastPrinted>
  <dcterms:created xsi:type="dcterms:W3CDTF">2024-09-23T19:35:36Z</dcterms:created>
  <dcterms:modified xsi:type="dcterms:W3CDTF">2024-09-23T19:35:39Z</dcterms:modified>
</cp:coreProperties>
</file>