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E6DE2F-DB55-4346-8DF3-D479BD8F6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3DA01B-C8C3-466D-828A-A55D4A737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7C74B1-4067-4906-A4F9-B4A91D6A2D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84FDDD-8D8E-4A8C-B19B-1811392AB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1D2AF8-8BE9-408F-969D-D0954CD07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5300C6-C6EA-4643-9680-65E171343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C27345-33DA-4B28-B5BF-77C1DD0EF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3181A0-D720-4635-A81D-ED9B63E57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36CF28-B054-4B8B-938F-9818757C9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9E2071-66C9-4976-BBC3-5C639065F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71E60-8953-4542-BAD0-F8EDBD250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6225145052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中医护理的整体观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中医护理的基本理念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中医护理的方法和技术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中医护理在临床的应用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中医护理的现代发展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中医护理的基本理念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观念是中医护理的基本理念之一，它强调人体是一个有机整体，各个部分之间相互联系、相互影响。在护理过程中，需要全面考虑患者的生理、心理、社会等方面的状况，采取综合性的护理措施，以达到最佳的护理效果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中医认为人体内部与自然界是相互联系的，人体的五脏六腑、气血阴阳等与自然界的变化密切相关。因此，中医护理还需要根据季节、气候、地域等因素的不同，采取相应的护理措施，以保持人体的平衡与和谐。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施护是中医护理的又一基本理念，它强调根据患者的具体病情和个体差异，采取针对性的护理措施。在中医护理中，首先要通过望、闻、问、切等多种方式收集患者的病情资料，然后进行综合分析，判断患者的证候类型，从而制定出相应的护理计划和措施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施护要求护理人员具备扎实的中医理论基础和临床经验，能够准确判断患者的证候类型，并根据不同的证候类型采取相应的护理措施。同时，还需要密切观察患者的病情变化，及时调整护理计划，以保证护理效果的最佳化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辨证施护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是中医护理的又一重要理念，它强调在疾病未发生之前采取积极的预防措施，以防止疾病的发生和恶化。中医认为“治未病”是预防疾病的重要手段，因此，中医护理注重通过饮食调理、运动锻炼、情志调摄等多种方式来增强患者的体质，提高免疫力，从而达到预防疾病的目的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的理念要求护理人员不仅具备专业的护理技能，还需要了解患者的饮食习惯、运动习惯、心理状态等方面的信息，给予针对性的健康指导和建议，帮助患者建立健康的生活方式，预防疾病的发生。同时，还需要向患者宣传预防保健知识，提高患者的健康意识和自我保健能力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预防为主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中医护理的方法和技术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情志护理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情志护理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通过调节情绪、减轻压力、改善心理状态，以达到促进身心健康的目的。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情志护理的方法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包括倾听、安慰、鼓励、支持等，以及运用音乐、冥想、放松训练等手段来缓解不良情绪。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情志护理的注意事项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尊重个体差异，根据患者的性格、经历、病情等因素进行个性化护理，同时注意与患者建立良好的沟通关系。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饮食护理的原则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根据患者的体质、病情等因素，制定个性化的饮食方案，同时注意食物的色、香、味、形等方面，以提高患者的食欲。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饮食护理的注意事项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避免过度饮食或饥饿，避免食用有害食物，如生冷、辛辣、油腻等，根据患者的具体情况进行调整。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通过合理的饮食搭配、调整饮食习惯，以达到预防和治疗疾病的目的。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2375" b="12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针灸推拿的注意事项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选择合适的穴位和刺激方式，避免过度刺激和损伤，同时注意患者的体质和病情。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针灸推拿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通过刺激穴位、疏通经络、调和气血，以达到治疗疾病的目的。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针灸推拿的方法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包括针刺、艾灸、拔罐、推拿等，可根据患者的具体情况选择合适的方法。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针灸推拿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拔罐刮痧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通过拔罐和刮痧的方法，促进气血流通、舒缓肌肉疲劳、缓解疼痛等症状。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拔罐刮痧的方法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拔罐可选择玻璃罐、竹罐等不同材质的器具，刮痧则可使用不同材质的刮板进行操作。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拔罐刮痧的注意事项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选择合适的拔罐和刮痧方式，避免过度刺激和损伤，同时注意患者的体质和病情。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拔罐刮痧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通过合理使用中药和西药，以达到治疗疾病的目的。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药物护理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根据患者的病情和医生的指导，合理选用药物，同时注意观察患者的反应和副作用。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药物护理的原则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避免滥用药物和擅自更改用药方案，注意观察患者的反应和副作用，及时调整用药方案。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药物护理的注意事项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中医护理在临床的应用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https://d.book118.com/216225145052010041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2024-09-08T02:59:49.091</cp:lastPrinted>
  <dcterms:created xsi:type="dcterms:W3CDTF">2024-09-07T18:59:49Z</dcterms:created>
  <dcterms:modified xsi:type="dcterms:W3CDTF">2024-09-07T18:59:51Z</dcterms:modified>
</cp:coreProperties>
</file>