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A7462-036E-482A-B554-94A46D87C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A8E01-8944-4270-AF23-26E2103A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F15FC-10EB-409F-B1CA-2D5657D96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43793-6DE2-407E-BE1C-9A44E7A45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A4BEF-A5AB-4322-BA16-6440E61B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F5ECE-23B5-4DA5-81DB-59337A00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46807-D229-4DCC-AD24-5F9A5314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29014-AC79-47C7-ADA8-C8CA8FE2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E17C8-4895-4CC7-9412-B1DCEBEA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5BDCB-438C-476C-9DF6-6B7F8EB9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D63CA-6518-4D78-8FB4-FFA0A160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00310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农产品市场营销如何利用产品差异化优势打开市场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市场现状与农产品差异化重要性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农产品差异化策略制定与实施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渠道拓展与合作伙伴关系建立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数据分析与优化调整方案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总结：农产品差异化营销未来趋势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市场现状与农产品差异化重要性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农产品市场饱和度高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当前农产品市场上面临着激烈的竞争，同类产品数量众多，市场饱和度较高。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随着消费者生活水平的提高，对农产品的需求也呈现出多样化的趋势，对产品的品质、口感、营养等方面有更高的要求。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品牌意识逐渐增强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越来越多的消费者开始注重农产品的品牌，愿意为知名品牌支付更高的价格。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当前农产品市场概况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97" b="119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消费者需求多样化趋势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品质要求提高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消费者对农产品的品质要求越来越高，包括新鲜度、口感、营养成分等方面。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健康安全意识增强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随着食品安全问题的频发，消费者对农产品的健康安全意识也越来越强，对有机、绿色、无公害等认证产品更加青睐。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个性化需求凸显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消费者对农产品的个性化需求也日益凸显，比如对于特定品种、产地、加工方式等方面的偏好。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满足消费者多样化需求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产品差异化可以更好地满足消费者多样化的需求，提供符合其口味、品质要求的产品，从而增加销售量。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通过产品差异化，可以塑造独特的品牌形象，提升品牌知名度和美誉度，进而增强品牌竞争力。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突破市场饱和限制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通过产品差异化，可以使农产品在市场上与同类产品区分开来，吸引消费者的注意力，从而突破市场饱和的限制。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产品差异化在市场竞争中作用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品牌建设是差异化的基础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农业品牌建设包括品牌定位、品牌形象塑造、品牌传播等方面，是实施差异化战略的基础。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差异化是品牌建设的核心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差异化战略是农业品牌建设的核心，通过打造独特的产品特点和优势，使品牌在市场中脱颖而出。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品牌建设与差异化相互促进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品牌建设和差异化战略相互促进，品牌建设可以提升产品的知名度和美誉度，为差异化战略的实施提供有力支持；而差异化战略则可以使产品在市场中形成独特的竞争优势，进一步巩固和提升品牌形象。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农业品牌建设与差异化战略关系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农产品差异化策略制定与实施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深入了解目标市场的消费者需求、购买习惯、消费能力等信息。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根据不同消费者群体的特征，将市场细分为不同的子市场。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结合农产品特点和资源优势，选择具有潜力的目标市场进行深入开拓。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明确目标市场和消费者群体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突出农产品的品质特点，如绿色有机、口感鲜美等。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品质优势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强调农产品的产地特色和优势，如气候适宜、土壤肥沃等。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产地优势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挖掘农产品背后的文化内涵，如传统工艺、地域特色等。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挖掘农产品独特卖点及优势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采用新颖、独特的包装设计，提升农产品的视觉吸引力。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宣传推广多元化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综合运用广告、公关、促销等多种宣传推广手段，提高农产品的知名度和美誉度。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利用社交媒体平台，开展线上互动营销，吸引更多潜在消费者。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创新包装设计和宣传推广手段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打造具有独特个性和文化内涵的农产品品牌，树立品牌形象。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建立完善的客户关系管理系统，提供优质的售前、售中和售后服务，提升客户满意度和忠诚度。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通过改进生产工艺、提高质量标准等方式，不断提升农产品品质。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提升产品品质，塑造品牌形象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渠道拓展与合作伙伴关系建立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积极与各地的农产品批发市场、超市、便利店等零售商建立合作关系，确保产品能够进入实体销售渠道，增加产品曝光率。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批发市场与零售商合作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针对不同零售商和消费者需求，提供定制化的农产品包装、标签等服务，以满足多样化的市场需求。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为零售商提供农产品知识、销售技巧等方面的培训，提高其销售农产品的意愿和能力。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强化销售培训与支持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传统销售渠道优化及创新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探索线上线下融合的销售模式，如线上预订、线下自提或送货上门等，为消费者提供更便捷的购物体验。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主流电商平台合作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积极与淘宝、京东、拼多多等主流电商平台建立合作关系，利用平台流量和资源优势，提高农产品线上销售额。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专业化农产品电商平台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寻找专业化的农产品电商平台进行合作，如农产品垂直电商、地方特色农产品电商等，以更精准地触达目标消费者。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电商平台合作与线上销售拓展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KOL/网红合作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与具有影响力的KOL或网红进行合作，通过他们推荐和宣传农产品，提高品牌知名度和口碑效应。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口碑营销与用户评价管理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鼓励消费者在社交媒体上分享购买体验和产品评价，积极回应和处理负面评价，提升品牌信誉和口碑。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利用微信、微博、抖音等社交媒体平台，发布农产品宣传信息、推广活动，吸引更多潜在消费者关注。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2024" r="2202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社交媒体营销及口碑传播策略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https://d.book118.com/216230031012010032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2024-08-30T22:50:22.880</cp:lastPrinted>
  <dcterms:created xsi:type="dcterms:W3CDTF">2024-08-30T14:50:22Z</dcterms:created>
  <dcterms:modified xsi:type="dcterms:W3CDTF">2024-08-30T14:50:25Z</dcterms:modified>
</cp:coreProperties>
</file>