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6AF56-541A-49B1-B3BB-932E2062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8E013-6D05-4FF4-9B9C-69B15BC9C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2A8D5-7550-4F15-8656-BD0B32373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9C925-D442-4D1A-AF6C-B2FEC9DEE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D7B06-F3EC-4FF1-92EF-9CA4D38A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FF4F2-FBF6-4110-9747-ECBA15EC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9BAB9-3C4A-4F04-8B42-509AFDEE1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20A3F-B291-4246-8B13-806BC8BD9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2F297-052B-44E5-BC06-DFADD33F1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C3E19-A03C-4675-B713-4D9163C76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FE9AD-2E01-4E58-B9AF-D96DF0E33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3004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增强学生抗挫折能力的途径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挫折教育重要性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情绪管理与调节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实践锻炼与经验积累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家庭、学校、社会共同支持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挫折是指个体在从事有目的的活动过程中，遇到无法克服的障碍或干扰，导致其动机不能实现、需要不能满足时产生的紧张状态和消极情绪反应。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挫折会给学生带来痛苦、失望、沮丧等负面情绪，甚至可能导致自卑、焦虑、抑郁等心理问题。长期遭受挫折的学生可能会失去自信，对学习和生活产生消极态度。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挫折教育能够帮助学生提高心理素质，增强心理韧性，更好地应对生活中的挑战和压力。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通过挫折教育，学生可以学会如何面对困难和挫折，培养积极乐观的心态，从而更好地适应社会环境。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挫折是学生成长过程中的重要经历，通过挫折教育，学生可以从中汲取经验和教训，促进个人成长和发展。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挫折教育意义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500" b="85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84" b="72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培养学生抗挫折能力必要性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适应社会发展需要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当今社会竞争日益激烈，学生需要具备强大的抗挫折能力才能适应社会的发展和变化。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促进身心健康发展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抗挫折能力强的学生能够更好地应对生活中的挑战和压力，保持身心健康发展。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提高学业成绩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抗挫折能力强的学生在面对学习困难和挑战时能够保持积极态度，努力克服障碍，从而提高学业成绩。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鼓励学生认识到自己的优点和长处，增强自信心。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肯定自我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鼓励学生勇于尝试新事物，从成功中获得自信。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指导学生设定可实现的目标，通过达成目标来增强自信。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引导学生以乐观的态度看待挫折和困难，从中汲取经验和教训。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乐观思维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给予学生正面的反馈和激励，让他们保持积极向上的心态。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正面激励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教授学生心态调整的方法，如深呼吸、冥想等，以缓解负面情绪。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教授学生一些放松身心的技巧，如瑜伽、按摩等，以缓解压力。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教育学生合理安排时间，避免拖延和压力积累。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鼓励学生遇到挫折时寻求家人、朋友或老师的支持和帮助，共同应对困难。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000" r="14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情绪管理与调节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培养学生识别自己和他人的情绪，了解情绪的种类和表达方式。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教授学生使用准确的情绪词汇来描述和表达自己的感受。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鼓励学生记录自己的情绪变化，提高自我觉察能力。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情绪日记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情绪认知与表达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积极思考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培养学生以积极、乐观的态度看待挫折和困难，激发内在动力。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情绪转移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教授学生通过运动、艺术、音乐等方式转移注意力，释放负面情绪。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指导学生掌握深呼吸、渐进性肌肉松弛等放松技巧，以缓解紧张和焦虑。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https://d.book118.com/216230045120010040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2024-09-06T22:21:02.453</cp:lastPrinted>
  <dcterms:created xsi:type="dcterms:W3CDTF">2024-09-06T14:21:02Z</dcterms:created>
  <dcterms:modified xsi:type="dcterms:W3CDTF">2024-09-06T14:21:04Z</dcterms:modified>
</cp:coreProperties>
</file>