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1DE8B4-E640-480B-8903-01CC25EDA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EEC4BA-1576-41FB-A713-B401E1A15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67F2F-D52B-4D55-833B-5C61E5A1F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7C200-DDC5-4D06-9F17-0BE9302954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6AD987-F637-4230-9FE8-91278F83B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5802C1-3AC0-40E2-BFEE-0A09CC5AD7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648133-67F8-48D3-BA0C-E5F329D274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2858BE-31BD-4462-8F0A-55A148F6F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AC2D70-A5DD-4A03-8E2A-9D97D1B75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8E37E1-EA08-41A8-98A9-ADDB140CB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FD8C8-4DF5-40AB-BFF0-10C9142535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230055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人工智能技术的起源与早期发展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机器学习时代的来临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深度学习推动人工智能技术飞跃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人工智能技术在各领域的广泛应用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人工智能技术的挑战与未来发展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人工智能（AI）是一门研究、开发用于模拟、延伸和扩展人的智能的理论、方法、技术及应用系统的新技术科学。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根据智力水平的不同，人工智能可分为弱人工智能和强人工智能两类。弱人工智能能够模拟人类某个特定领域的智能，而强人工智能则能像人类一样思考和决策。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发展历程概述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萌芽期（1950s-1960s）：人工智能的概念在20世纪50年代被提出，这个时期主要进行了一些基础性的研究和探索。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第一次浪潮（1970s-1980s）：在这个时期，专家系统开始兴起，并在医疗、金融等领域得到广泛应用。同时，语音识别和自然语言处理等技术也取得了一定进展。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低谷期（1990s）：由于技术瓶颈和应用场景的限制，人工智能的发展进入了一个相对停滞的时期。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次浪潮（2000s至今）：随着互联网和大数据技术的快速发展，人工智能迎来了第二次发展浪潮。深度学习、机器学习等技术的突破使得人工智能在图像识别、语音识别、自然语言处理等领域取得了显著成果。同时，人工智能也开始在医疗、金融、交通、教育等各个领域得到广泛应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人工智能技术的起源与早期发展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613" r="1261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艾伦·图灵在1950年提出了著名的“图灵测试”，用于判断一个机器是否能像人一样思考。这一理论为人工智能的发展奠定了基础。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1956年，美国达特茅斯学院的一次会议上，与会者共同提出了“人工智能”这一概念，标志着人工智能学科的正式诞生。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图灵测试与人工智能的提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人工智能的提出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图灵测试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早期符号主义与专家系统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符号主义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符号主义认为人工智能源于对人类思维的研究，尤其是对语言和逻辑的研究。其主张通过符号运算来模拟人类的思维过程。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专家系统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专家系统是早期人工智能的重要应用之一，它利用预先设定的规则和知识库来模拟专家的决策过程，从而解决特定领域的问题。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连接主义认为人的思维是基于神经元之间的连接实现的。它主张通过训练大量神经元之间的连接关系来模拟人的思维过程。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连接主义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神经网络是连接主义的典型代表，它是一种模拟人脑神经元连接结构的计算模型。通过训练，神经网络可以学习到输入和输出之间的复杂关系，从而实现各种智能任务。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神经网络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连接主义与神经网络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机器学习时代的来临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统计学习理论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基于数据概率统计理论，研究如何从数据中学习并做出预测或决策的方法。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通过已知输入和输出数据进行训练，学习映射关系，用于新数据的预测。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非监督学习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无需预先标注数据，通过发现数据中的内在结构和模式进行学习。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统计学习方法的兴起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将低维空间中的非线性问题转化为高维空间中的线性问题，简化计算。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SVM的应用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广泛应用于图像识别、文本分类、生物信息学等领域。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支持向量机（SVM）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一种分类器，通过寻找最优超平面实现不同类别数据的分隔。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支持向量机与核方法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集成学习的优势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能够降低过拟合风险，提高模型的泛化能力和鲁棒性。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集成学习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通过构建并结合多个学习器来完成学习任务，提高整体性能。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随机森林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一种基于决策树的集成学习方法，通过随机选择特征和样本构建多棵决策树，综合它们的预测结果。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集成学习与随机森林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https://d.book118.com/216230055021010042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2024-09-09T09:21:23.733</cp:lastPrinted>
  <dcterms:created xsi:type="dcterms:W3CDTF">2024-09-09T01:21:23Z</dcterms:created>
  <dcterms:modified xsi:type="dcterms:W3CDTF">2024-09-09T01:21:25Z</dcterms:modified>
</cp:coreProperties>
</file>