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E7F696-6521-45E3-B60C-2D64453725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C9D0B2-1814-43B2-A956-F413F27473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F9ADD3-74AA-4189-A40F-8AAFA3930E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69902F-4442-49CD-BEE6-A669EB06FE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6B80E3D-FC74-443F-B1FD-DA0EB2D268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F850572-A6C8-43F9-A1E3-6AE41F9EF9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B1F399A-DA9C-4DCE-A0CC-61E3C55573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9AEE96-D869-4D5A-B71A-A7259D7EE9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11E60D-B557-4EE3-9361-C1033FA9C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E15D97-6FA2-4140-87C5-15AD7369DB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B19447-D59A-4B2E-B69F-2B2F96E7AD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6230121222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消化内科小讲课PPT\n## 1.消化内科概述及重要性\n### 1.1消化内科的主要疾病种类及特点\n### 1.2消化内科疾病在人群中的发病率及危害\n### 1.3消化内科疾病对患者生活质量的影响\n## 2.消化内科护理的基本概念与原则\n### 2.1消化内科护理的基本任务与目标\n### 2.2消化内科护理的基本原则与方法\n### 2.3消化内科护理中的伦理与法律问题\n## 3.消化内科患者的护理评估与诊断\n### 3.1消化内科患者的护理评估方法与内容\n### 3.2消化内科患者的诊断方法与标准\n### 3.3消化内科患者的病情分级与护理分级\n## 4.消化内科患者的护理计划与实施\n### 4.1消化内科患者的护理计划制定方法与依据\n### 4.2消化内科患者的护理措施与实施技巧\n### 4.3消化内科患者的护理效果评价与反馈\n## 5.消化内科患者的健康教育与健康促进\n### 5.1消化内科患者的健康教育内容与方法\n### 5.2消化内科患者的健康促进策略与措施\n### 5.3消化内科患者的健康素养提升与自我管理\n## 6.消化内科护理中的团队协作与沟通\n### 6.1消化内科护理中的团队协作模式与优势\n### 6.2消化内科护理中的有效沟通技巧与方法\n### 6.3消化内科护理中的文化差异与跨文化护理\n## 7.消化内科护理的发展趋势与挑战\n### 7.1消化内科护理的新兴技术与发展趋势\n### 7.2消化内科护理面临的挑战与应对策略\n### 7.3消化内科护理的未来发展与展望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7900"/>
              <a:t>护理消化内科小讲课PPT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9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消化内科概述及重要性</a:t>
            </a:r>
            <a:endParaRPr/>
          </a:p>
        </p:txBody>
      </p:sp>
      <p:sp>
        <p:nvSpPr>
          <p:cNvPr id="120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253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25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消化内科主要疾病种类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胃炎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胃溃疡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肠道炎症性疾病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肝脏疾病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胰腺疾病</a:t>
                </a:r>
                <a:endParaRPr/>
              </a:p>
            </p:txBody>
          </p:sp>
        </p:grpSp>
        <p:grpSp>
          <p:nvGrpSpPr>
            <p:cNvPr id="256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25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消化内科疾病特点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病因复杂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病程较长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症状明显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治疗方法多样</a:t>
                </a:r>
                <a:endParaRPr/>
              </a:p>
            </p:txBody>
          </p:sp>
        </p:grpSp>
        <p:grpSp>
          <p:nvGrpSpPr>
            <p:cNvPr id="259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26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消化内科疾病对患者生活质量的影响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消化功能受损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营养不良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身体不适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心理压力</a:t>
                </a:r>
                <a:endParaRPr/>
              </a:p>
            </p:txBody>
          </p:sp>
        </p:grpSp>
      </p:grpSp>
      <p:sp>
        <p:nvSpPr>
          <p:cNvPr id="2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消化内科的主要疾病种类及特点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7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71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72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消化内科疾病发病率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高发性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年龄分布广泛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性别差异</a:t>
                </a:r>
                <a:endParaRPr/>
              </a:p>
            </p:txBody>
          </p:sp>
          <p:pic>
            <p:nvPicPr>
              <p:cNvPr id="27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76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77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消化内科疾病危害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影响患者身体健康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严重时危及生命</a:t>
                </a:r>
                <a:endParaRPr/>
              </a:p>
            </p:txBody>
          </p:sp>
          <p:pic>
            <p:nvPicPr>
              <p:cNvPr id="280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81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82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消化内科疾病对社会的影响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增加医疗费用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影响劳动力市场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降低社会生产力</a:t>
                </a:r>
                <a:endParaRPr/>
              </a:p>
            </p:txBody>
          </p:sp>
          <p:pic>
            <p:nvPicPr>
              <p:cNvPr id="285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消化内科疾病在人群中的发病率及危害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8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89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90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9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饮食受限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体重下降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疲劳无力</a:t>
                </a:r>
                <a:endParaRPr/>
              </a:p>
            </p:txBody>
          </p:sp>
          <p:sp>
            <p:nvSpPr>
              <p:cNvPr id="29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消化内科疾病对患者生活的影响</a:t>
                </a:r>
                <a:endParaRPr/>
              </a:p>
            </p:txBody>
          </p:sp>
        </p:grpSp>
        <p:grpSp>
          <p:nvGrpSpPr>
            <p:cNvPr id="293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9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焦虑抑郁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情绪波动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自尊心受损</a:t>
                </a:r>
                <a:endParaRPr/>
              </a:p>
            </p:txBody>
          </p:sp>
          <p:sp>
            <p:nvSpPr>
              <p:cNvPr id="29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消化内科疾病对患者心理的影响</a:t>
                </a:r>
                <a:endParaRPr/>
              </a:p>
            </p:txBody>
          </p:sp>
        </p:grpSp>
        <p:grpSp>
          <p:nvGrpSpPr>
            <p:cNvPr id="296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9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社交活动受限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家庭关系紧张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职业发展受阻</a:t>
                </a:r>
                <a:endParaRPr/>
              </a:p>
            </p:txBody>
          </p:sp>
          <p:sp>
            <p:nvSpPr>
              <p:cNvPr id="29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消化内科疾病对患者社会关系的影响</a:t>
                </a:r>
                <a:endParaRPr/>
              </a:p>
            </p:txBody>
          </p:sp>
        </p:grpSp>
      </p:grpSp>
      <p:pic>
        <p:nvPicPr>
          <p:cNvPr id="299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300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01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02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3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消化内科疾病对患者生活质量的影响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0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消化内科护理的基本概念与原则</a:t>
            </a:r>
            <a:endParaRPr/>
          </a:p>
        </p:txBody>
      </p:sp>
      <p:sp>
        <p:nvSpPr>
          <p:cNvPr id="30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1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消化内科护理的基本任务</a:t>
                </a:r>
                <a:endParaRPr/>
              </a:p>
            </p:txBody>
          </p:sp>
          <p:sp>
            <p:nvSpPr>
              <p:cNvPr id="31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患者护理评估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患者护理诊断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患者护理实施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患者健康教育</a:t>
                </a:r>
                <a:endParaRPr/>
              </a:p>
            </p:txBody>
          </p:sp>
          <p:sp>
            <p:nvSpPr>
              <p:cNvPr id="31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1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1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消化内科护理的目标</a:t>
                </a:r>
                <a:endParaRPr/>
              </a:p>
            </p:txBody>
          </p:sp>
          <p:sp>
            <p:nvSpPr>
              <p:cNvPr id="31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促进患者康复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减轻患者症状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减少患者复发率</a:t>
                </a:r>
                <a:endParaRPr/>
              </a:p>
            </p:txBody>
          </p:sp>
          <p:sp>
            <p:nvSpPr>
              <p:cNvPr id="32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消化内科护理的基本任务与目标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2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26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327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328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以患者为中心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全面评估患者病情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制定个性化护理计划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提供专业护理服务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注重患者健康教育</a:t>
                </a:r>
                <a:endParaRPr/>
              </a:p>
            </p:txBody>
          </p:sp>
          <p:sp>
            <p:nvSpPr>
              <p:cNvPr id="329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消化内科护理的基本原则</a:t>
                </a:r>
                <a:endParaRPr/>
              </a:p>
            </p:txBody>
          </p:sp>
          <p:sp>
            <p:nvSpPr>
              <p:cNvPr id="330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1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32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333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观察病情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治疗护理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健康教育</a:t>
                </a:r>
                <a:endParaRPr/>
              </a:p>
            </p:txBody>
          </p:sp>
          <p:sp>
            <p:nvSpPr>
              <p:cNvPr id="334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消化内科护理的方法</a:t>
                </a:r>
                <a:endParaRPr/>
              </a:p>
            </p:txBody>
          </p:sp>
          <p:sp>
            <p:nvSpPr>
              <p:cNvPr id="335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6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3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消化内科护理的基本原则与方法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3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3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消化内科护理中的伦理与法律问题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4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4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4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消化内科护理中的伦理问题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保护患者隐私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尊重患者权益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关注患者心理需求</a:t>
                </a:r>
                <a:endParaRPr/>
              </a:p>
            </p:txBody>
          </p:sp>
          <p:pic>
            <p:nvPicPr>
              <p:cNvPr id="34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4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4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消化内科护理中的法律问题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遵守医疗法律法规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保护患者知情同意权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确保护理质量安全</a:t>
                </a:r>
                <a:endParaRPr/>
              </a:p>
            </p:txBody>
          </p:sp>
          <p:pic>
            <p:nvPicPr>
              <p:cNvPr id="35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消化内科患者的护理评估与诊断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2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消化内科患者的护理评估方法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询问法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评估量表</a:t>
                </a:r>
                <a:endParaRPr/>
              </a:p>
            </p:txBody>
          </p:sp>
        </p:grpSp>
        <p:grpSp>
          <p:nvGrpSpPr>
            <p:cNvPr id="15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消化内科患者的护理评估内容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患者基本信息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患者病史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患者心理状况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患者生活状况</a:t>
                </a:r>
                <a:endParaRPr/>
              </a:p>
            </p:txBody>
          </p:sp>
        </p:grpSp>
      </p:grpSp>
      <p:sp>
        <p:nvSpPr>
          <p:cNvPr id="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消化内科患者的护理评估方法与内容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消化内科患者的诊断方法与标准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消化内科患者的诊断方法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影像学检查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实验室检查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内镜检查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病理学检查</a:t>
                </a:r>
                <a:endParaRPr/>
              </a:p>
            </p:txBody>
          </p:sp>
          <p:pic>
            <p:nvPicPr>
              <p:cNvPr id="2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消化内科患者的诊断标准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辅助检查结果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排除其他疾病</a:t>
                </a:r>
                <a:endParaRPr/>
              </a:p>
            </p:txBody>
          </p:sp>
          <p:pic>
            <p:nvPicPr>
              <p:cNvPr id="3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消化内科患者的病情分级</a:t>
                </a:r>
                <a:endParaRPr/>
              </a:p>
            </p:txBody>
          </p:sp>
          <p:sp>
            <p:nvSpPr>
              <p:cNvPr id="3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轻度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重度</a:t>
                </a:r>
                <a:endParaRPr/>
              </a:p>
            </p:txBody>
          </p:sp>
          <p:sp>
            <p:nvSpPr>
              <p:cNvPr id="3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4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4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消化内科患者的护理分级</a:t>
                </a:r>
                <a:endParaRPr/>
              </a:p>
            </p:txBody>
          </p:sp>
          <p:sp>
            <p:nvSpPr>
              <p:cNvPr id="4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一级护理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二级护理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三级护理</a:t>
                </a:r>
                <a:endParaRPr/>
              </a:p>
            </p:txBody>
          </p:sp>
          <p:sp>
            <p:nvSpPr>
              <p:cNvPr id="4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消化内科患者的病情分级与护理分级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消化内科患者的护理计划与实施</a:t>
            </a:r>
            <a:endParaRPr/>
          </a:p>
        </p:txBody>
      </p:sp>
      <p:sp>
        <p:nvSpPr>
          <p:cNvPr id="5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04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5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5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5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5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消化内科患者的护理计划制定方法</a:t>
                </a:r>
                <a:endParaRPr/>
              </a:p>
            </p:txBody>
          </p:sp>
          <p:sp>
            <p:nvSpPr>
              <p:cNvPr id="5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制定护理目标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制定护理措施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制定护理评价标准</a:t>
                </a:r>
                <a:endParaRPr/>
              </a:p>
            </p:txBody>
          </p:sp>
          <p:sp>
            <p:nvSpPr>
              <p:cNvPr id="5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6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6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6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消化内科患者的护理计划制定依据</a:t>
                </a:r>
                <a:endParaRPr/>
              </a:p>
            </p:txBody>
          </p:sp>
          <p:sp>
            <p:nvSpPr>
              <p:cNvPr id="6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患者病情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护理资源</a:t>
                </a:r>
                <a:endParaRPr/>
              </a:p>
            </p:txBody>
          </p:sp>
          <p:sp>
            <p:nvSpPr>
              <p:cNvPr id="6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6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7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消化内科患者的护理计划制定方法与依据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https://d.book118.com/216230121222010051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护理消化内科小讲课PPT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2024-09-17T21:13:11.438</cp:lastPrinted>
  <dcterms:created xsi:type="dcterms:W3CDTF">2024-09-17T13:13:11Z</dcterms:created>
  <dcterms:modified xsi:type="dcterms:W3CDTF">2024-09-17T13:13:13Z</dcterms:modified>
</cp:coreProperties>
</file>