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FFFDC-BBE7-4B2A-BF05-356B324D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C0F80-6D2C-4C42-BBC0-93089A76A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C8EF0-4780-4C39-8379-C1DD1A8A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90214-EE01-4E5C-97E2-171FB6FDE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7AAA7-9E4D-425E-BF49-0B5450FBC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52114-7726-4CFD-9A83-E2B1FC24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162618-46F9-48AF-B604-71211EF5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7C05C-4070-4B17-B79D-F87F3E8F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03B46-41A2-46AC-8405-4B84BB10D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04CE1-30C2-409A-9E5F-0A90F257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DBDD8-CF28-4C88-ACE6-418D7F8C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0233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大学生思政课程主题教育教育专题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大学生思政课程的重要性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大学生思政课程的主要内容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大学生思政课程的教学方法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大学生思政课程的实践环节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大学生思政课程的效果评估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大学生思政课程的重要性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734162"/>
            <a:ext cx="2990850" cy="3076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世界观、人生观和价值观是大学生思政课程的重要目标之一。通过思政课程的学习，大学生能够形成对世界、社会和人生的正确认知，明确自己的价值观和人生目标，从而在未来的生活和工作中做出正确的决策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大学生的道德品质和道德判断力。思政课程不仅教授理论知识，还注重培养大学生的道德品质和道德判断力。通过学习思政课程，大学生能够形成良好的道德品质，具备正确的道德判断力，从而在面对复杂的社会环境和道德困境时能够做出正确的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培养大学生的社会责任感和使命感。思政课程强调个人与社会的关系，通过学习思政课程，大学生能够认识到自己在社会中的地位和责任，从而增强社会责任感和使命感，积极投身社会建设和发展。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培养正确的人生观和价值观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培养大学生的公民意识和公民素养。思政课程强调公民的权利和义务，通过学习思政课程，大学生能够形成正确的公民意识和公民素养，积极履行自己的义务，参与社会公共事务和公益事业。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培养大学生的团队协作精神和集体荣誉感。思政课程注重集体主义精神的培养，通过学习思政课程，大学生能够形成团队协作精神和集体荣誉感，积极参与集体活动和团队项目，为集体的发展贡献力量。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增强社会责任感和使命感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提高大学生的心理素质和自我调节能力。思政课程关注大学生的心理健康和自我调节能力，通过学习思政课程，大学生能够形成良好的心理素质和自我调节能力，正确面对挫折和压力，保持积极向上的心态。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培养大学生的创新思维和实践能力。思政课程注重创新思维和实践能力的培养，通过学习思政课程，大学生能够形成创新思维和实践能力，勇于尝试新事物和探索未知领域，为未来的创新和发展奠定基础。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提高综合素质和能力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大学生思政课程的主要内容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67" b="4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深入理解中国特色社会主义的发展历程、理论体系和实践成果。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介绍中国特色社会主义理论体系的形成背景、主要内容、理论特色和实践意义，帮助大学生全面了解中国特色社会主义的发展道路和未来方向。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中国特色社会主义理论体系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培养大学生树立正确的价值观，践行社会主义核心价值观。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阐释社会主义核心价值观的内涵、特点和意义，引导大学生在日常生活中积极践行社会主义核心价值观，成为合格的社会主义建设者和接班人。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中华优秀传统文化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传承和弘扬中华优秀传统文化，增强文化自信。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介绍中华优秀传统文化的核心内容、价值理念和传承方式，引导大学生深入了解中华文化的历史渊源和现代意义，培养文化自觉和文化自信。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增强大学生的法律意识和道德观念，自觉遵守法律法规和道德规范。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介绍国家法律法规和道德规范的基本内容、制定依据和实践要求，引导大学生树立正确的法律意识和道德观念，自觉遵守法律法规和道德规范，成为遵纪守法的好公民。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法律法规和道德规范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大学生思政课程的教学方法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https://d.book118.com/216230233211010050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2024-09-16T05:49:16.638</cp:lastPrinted>
  <dcterms:created xsi:type="dcterms:W3CDTF">2024-09-15T21:49:16Z</dcterms:created>
  <dcterms:modified xsi:type="dcterms:W3CDTF">2024-09-15T21:49:18Z</dcterms:modified>
</cp:coreProperties>
</file>