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FBFBE-8780-4CB4-A164-80E47AA7A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FF2FA-CD67-4ECF-9985-B304BDC16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D0B10-0883-4714-92D8-CC00A89C8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EAE90-8320-4F2F-90A7-216309DE2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2B488C-923E-4DEC-AA32-F393939ED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8CE204-1C43-45A2-BDC2-4DE3F4D3D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33D2E3-7AE5-435F-8788-10552C291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EF67F-8574-4B53-9C64-5DD879848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3E95F-1DD6-4AA7-B5B4-84905CC7D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5897C-9749-4008-AA3D-ADB371DC0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672EB-F069-465D-BFCA-B9872E562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3112524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痛经的针灸治疗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痛经的概述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针灸治疗痛经的原理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针灸治疗痛经的实践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针灸治疗痛经的案例分析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痛经的概述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85" r="310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68" r="289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痛经分为原发性痛经和继发性痛经两类，原发性痛经通常在月经初潮后不久出现，而继发性痛经则是由某些妇科疾病引起的。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痛经是指女性在月经期间出现的下腹部疼痛、坠胀、腰酸等不适症状，常常伴随着恶心、呕吐、腹泻等。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96" r="156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725" r="197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通常在月经初潮后不久出现，病因不明，可能与子宫颈口狭窄、子宫过度收缩等因素有关。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原发性痛经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通常在月经数年后出现，可能由子宫内膜异位症、子宫肌瘤、盆腔炎等疾病引起。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继发性痛经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痛经的分类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下腹部疼痛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腰部酸痛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痛经的症状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4984" r="2498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091" r="1709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通常在月经开始时出现，持续整个经期，疼痛程度因人而异。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伴随着下腹部疼痛，腰部也会出现酸痛感。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部分女性可能会出现恶心、呕吐等症状。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部分女性可能会出现腹泻等症状。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针灸治疗痛经的原理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针灸治疗痛经的理论基础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中医学理论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针灸治疗痛经的理论基础源于中医学，认为痛经是由于气血不和、经络阻塞等原因所致。针灸通过刺激穴位，调和气血，通经止痛。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神经调节机制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针灸刺激穴位可引起神经反射，调节自主神经系统和内分泌系统，从而缓解子宫平滑肌痉挛，减轻痛经症状。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免疫调节作用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针灸能够提高机体的免疫功能，减轻炎症反应，有助于缓解痛经引起的疼痛和不适感。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637" r="166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针灸治疗痛经的方法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使用毫针刺激相关穴位，以达到调和气血、通经止痛的效果。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通过艾条或艾炷在相关穴位进行温热刺激，以温通经络、散寒止痛。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在相关穴位进行拔罐，以促进气血流通、缓解疼痛。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如穴位注射、电针等，可根据具体情况选择合适的方法进行治疗。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针刺法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艾灸法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拔罐法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397" b="1139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针灸治疗痛经具有显著的疗效，对于原发性痛经和继发性痛经都有较好的治疗效果。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疗效显著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针灸治疗痛经是一种安全可靠的方法，无副作用，不会产生药物依赖性。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针灸治疗痛经不仅针对疼痛症状，还能调节机体整体功能，改善体质，预防痛经的复发。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综合调理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针灸治疗痛经操作简便，疗程短，患者易于接受。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针灸治疗痛经的优势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https://d.book118.com/216231125243010032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2024-09-01T08:56:29.085</cp:lastPrinted>
  <dcterms:created xsi:type="dcterms:W3CDTF">2024-09-01T00:56:29Z</dcterms:created>
  <dcterms:modified xsi:type="dcterms:W3CDTF">2024-09-01T00:56:31Z</dcterms:modified>
</cp:coreProperties>
</file>