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8465D-238E-4326-8F30-F5824FFDC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7C083-BCBA-459F-AD85-A98C7DAFE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8BCC3-4F86-4A85-A60F-8FCDA6ADE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39322-1CFD-4220-90FF-577F354EB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1E70FA-6B5D-4750-94D2-F2281B0EA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3F349B-29BE-491A-8442-A42161C74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D0BEB3-420C-4DDD-B7B4-584F4C106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768A5-3DFC-442B-AC0D-57AEED32F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A0B82-C4C5-4D16-BA00-6A844CE79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6C4D3-466F-444D-92DC-4CB5CB2EF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D33AC-2109-4F5D-B43B-85246DC77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3115514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口服希罗达护理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口服希罗达简介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口服希罗达的护理要点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口服希罗达的注意事项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口服希罗达的常见问题及解答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口服希罗达简介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338" b="33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希罗达的特性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希罗达（卡培他滨）是一种口服的化疗药物，属于嘧啶拮抗剂，主要用于治疗结肠癌、乳腺癌、胃癌等多种癌症。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它通过抑制肿瘤细胞DNA合成和干扰细胞分裂来发挥抗癌作用，对正常细胞影响较小。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希罗达的疗效与静脉注射化疗药物相当，但使用方便，患者可自行在家服用。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17" b="7917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希罗达可单药用于激素受体阳性的乳腺癌患者，或与曲妥珠单抗联合用于HER2阳性的乳腺癌患者。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在胃癌的辅助治疗和晚期一线治疗中，希罗达常与顺铂等化疗药物联合使用。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希罗达常与奥沙利铂联合用于结肠癌的辅助治疗和晚期一线治疗。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希罗达的适应症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胃肠道反应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如恶心、呕吐、腹泻、口腔炎等。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骨髓抑制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可能导致白细胞、血小板减少。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手足综合征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表现为手掌和足底的皮肤发红、肿胀、疼痛甚至溃烂。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其他副作用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包括乏力、头痛、脱发等。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希罗达的副作用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口服希罗达的护理要点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用药前的护理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了解患者的身体状况，如肝肾功能、消化道情况等，以便评估患者是否适合使用希罗达。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告知注意事项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向患者详细说明用药期间可能出现的不良反应及注意事项，确保患者了解并同意用药方案。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密切关注患者是否出现恶心、呕吐、腹泻等不良反应，及时采取措施减轻症状。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观察不良反应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调整饮食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292" r="8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指导患者保持清淡易消化的饮食，避免刺激性食物，以减轻胃肠道不适。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定期检查患者的肝肾功能、血常规等指标，以便及时发现并处理异常情况。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用药期间的护理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008" r="80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根据患者情况评估希罗达的治疗效果，为后续治疗提供依据。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评估疗效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指导患者保持良好的生活习惯和饮食结构，增强免疫力，预防肿瘤复发。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用药后的护理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https://d.book118.com/216231155140010052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2024-09-19T01:46:31.861</cp:lastPrinted>
  <dcterms:created xsi:type="dcterms:W3CDTF">2024-09-18T17:46:31Z</dcterms:created>
  <dcterms:modified xsi:type="dcterms:W3CDTF">2024-09-18T17:46:33Z</dcterms:modified>
</cp:coreProperties>
</file>