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643F5B-D81F-4FCC-B22A-CA399EA16E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EB2E5C-EECA-4E89-8E43-697DF45208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5DDFD8-FE37-40B6-BEAB-6C81D4C5A5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85E44C-B60B-4AC4-B94C-2D4CAB2F13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38089E1-0AA4-4A17-B1DA-9DD7AF760C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06AC2F1-AEF6-4E67-8010-5933A28F56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E737E6B-F7D0-41CA-ACE0-5440BEC003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44912D-132F-46E2-BFD5-DFC5FAE5CD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509E9F-B867-4CBD-AF9D-13B4E1B0AD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FB2010-B575-49FD-A249-79B17B15B7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8EFFAE-2849-4A1C-9248-9FEA038E77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16232054225010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2024在虚假信息时代建立有弹性的媒体组织白皮书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15506" y="4498554"/>
            <a:ext cx="2798081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汇报人：文小库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515506" y="5229894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2024-01-13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虚假信息的传播与影响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建立有弹性的媒体组织的必要性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建立有弹性的媒体组织的策略与实践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案例分析与实践经验分享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150" r="3115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4583" r="2458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041" r="3104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随着社交媒体和信息技术的快速发展，虚假信息在全球范围内迅速传播，对个人、社会和国家安全造成了严重威胁。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虚假信息的传播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媒体组织作为信息传播的重要渠道，有责任提供真实、客观、全面的信息，以维护社会稳定和公共利益。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媒体组织的作用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0899" b="1089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807" b="780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6399" b="639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媒体组织面临的挑战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鉴别虚假信息的难度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随着虚假信息制作技术的不断升级，媒体组织在鉴别信息真伪时面临更大挑战，需要不断提高信息筛选和核实的能力。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公众对媒体的信任度下降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虚假信息的传播导致部分公众对传统媒体组织的信任度降低，对媒体组织的声誉和公信力造成负面影响。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法律和道德约束的缺失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在虚假信息治理方面，存在法律和道德约束的缺失，需要媒体组织自觉遵守行业规范，承担社会责任。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虚假信息的传播与影响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虚假信息是指故意制造的、与事实不符的信息，具有欺骗性、误导性和破坏性。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假信息通常出于政治、经济、商业等目的而制造，其内容与真实情况存在明显差异，往往通过捏造、夸大、歪曲等方式来误导公众，以达到特定利益集团的目的。虚假信息往往传播速度快、范围广，对社会稳定、经济发展和国际关系等方面造成严重威胁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虚假信息的定义与特点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虚假信息的传播途径主要包括社交媒体、新闻网站、电子邮件、短信等。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已成为虚假信息传播的主要渠道之一，用户之间的分享和转发使得虚假信息迅速扩散。新闻网站和电子邮件也经常被用来传播虚假信息，这些信息可能来自不可靠的信源或经过篡改的报道。此外，短信也是虚假信息传播的一种方式，通过伪装成官方机构或亲友发送诈骗信息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虚假信息的传播途径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虚假信息对媒体组织的公信力、声誉和运营产生负面影响。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假信息的传播会严重损害媒体组织的公信力，使公众对媒体的信任度降低。同时，虚假信息可能导致媒体组织声誉受损，引发社会质疑和批评。此外，虚假信息还可能对媒体组织的运营产生干扰，导致广告收入减少、赞助商撤离等经济问题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虚假信息对媒体组织的影响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建立有弹性的媒体组织的必要性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833" r="16833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媒体组织作为信息传播的重要载体，其公信力是媒体组织生存和发展的基础。在虚假信息泛滥的时代，建立有弹性的媒体组织能够提高媒体组织的公信力，确保所发布信息的真实性和可靠性。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媒体组织应加强信息核查和验证，建立完善的信息筛选和审核机制，避免传播虚假信息。同时，加强与专业机构和人士的合作，提高信息来源的权威性和可信度。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提高媒体组织的公信力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1766626"/>
            <a:ext cx="4577476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媒体组织的声誉是其品牌形象的重要组成部分，也是吸引用户和广告主的重要因素。建立有弹性的媒体组织能够维护媒体组织的声誉，避免因虚假信息传播而导致的品牌形象受损。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89593" y="4439331"/>
            <a:ext cx="4519030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媒体组织应加强内部管理和培训，提高员工对虚假信息的敏感度和识别能力，同时建立完善的投诉和反馈机制，及时处理用户和广告主的投诉和反馈。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617602" y="3306002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64691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47443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319071" y="3368040"/>
            <a:ext cx="6434912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53656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2">
            <a:alphaModFix amt="70000"/>
          </a:blip>
          <a:srcRect l="24500" r="24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维护媒体组织的声誉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5031" r="15031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在激烈的市场竞争中，媒体组织需要不断创新和提升自身实力，以吸引更多的用户和广告主。建立有弹性的媒体组织能够增强媒体组织的市场竞争力，使其在信息传播市场中占据更有利的位置。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媒体组织应加强技术研发和创新，提高信息传播的效率和覆盖面，同时加强与产业链上下游的合作，拓展业务范围和渠道，提升自身的综合实力和市场竞争力。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增强媒体组织的市场竞争力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https://d.book118.com/216232054225010033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2024-09-02T16:00:25.380</cp:lastPrinted>
  <dcterms:created xsi:type="dcterms:W3CDTF">2024-09-02T08:00:25Z</dcterms:created>
  <dcterms:modified xsi:type="dcterms:W3CDTF">2024-09-02T08:00:27Z</dcterms:modified>
</cp:coreProperties>
</file>