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6ABA5-9CCD-4710-BA9B-1CE06814B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55B4E-E951-4BC5-815B-4D8D603B0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238E9-0B2A-4789-B6E6-7DF2B6197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3D3A3-A301-48CC-8480-BF0DD1F64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F2546-16A4-4532-AC8E-F0437FB26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1278E-CC1E-4D31-9E77-D6CC71834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A6915-0AF0-4B2B-88A6-11095D62C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2B4B1-AB1B-491B-AE6C-74CE75E7D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6B007-2943-42DC-9539-7A5566FB8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CE254-80BA-4B35-BF37-97220CAB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5C144-2A9C-4515-817E-C650B20D9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321250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《图形的旋转(一)》课件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旋转的概念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旋转的数学表达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旋转的实际应用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旋转的几何意义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旋转的物理意义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旋转的计算机实现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旋转的概念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在平面内，将一个图形绕一个固定点转动一定的角度。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旋转角度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73" b="21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旋转过程中图形始终围绕其转动的点，也称为旋转中心。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图形绕固定点转动的角度，通常用度数或弧度表示。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旋转后的图形与原图形关于旋转中心对称。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73" b="217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中心对称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旋转后的图形中每个点与原图形中对应点之间的角度相等。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角度对应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旋转过程中，图形上任意两点之间的距离保持不变。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距离不变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自旋与公转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在几何学中，自旋通常指围绕自身轴线的旋转，而公转则指围绕其他物体轴线的旋转。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顺时针旋转与逆时针旋转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根据旋转方向的不同，可以分为顺时针旋转和逆时针旋转。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任意角度旋转与特定角度旋转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根据旋转角度的不同，可以分为任意角度旋转和特定角度旋转。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旋转的数学表达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旋转矩阵的元素由角度、旋转中心和原点决定。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旋转矩阵的乘法表示图形的旋转，即通过将旋转矩阵与图形坐标相乘，可以得到旋转后的图形坐标。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旋转矩阵是用来描述图形旋转的数学工具，它是一个2x2的矩阵。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旋转矩阵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旋转角度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旋转角度是描述图形旋转的另一个重要参数，它表示图形绕旋转轴转过的角度。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旋转角度可以是任意实数，但通常取值范围在0到360度之间。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旋转角度的正方向以逆时针方向为正。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旋转中心是图形旋转的固定点，所有图形上的点都围绕这个点进行旋转。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旋转中心可以是任意位置，但通常选择图形上的一个特定点作为旋转中心。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旋转中心的位置对确定图形旋转后的位置和方向具有重要意义。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旋转中心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旋转的实际应用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92" r="7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在图形设计中，旋转是一种常用的变换手法，通过旋转可以创造出动态、立体和富有变化的设计效果。旋转可以应用于各种设计领域，如平面广告、标志设计、包装设计等。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图形设计中的旋转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旋转能够增加设计的动感和活力，使设计更加吸引眼球。通过旋转，设计师可以创造出独特的视觉效果，使作品更具辨识度和记忆点。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旋转在图形设计中的优势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动画制作中的旋转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在动画制作中，旋转是一种重要的动画技巧，常用于表现物体的动态效果和运动轨迹。通过旋转，可以使动画更加生动有趣，增强观众的观感体验。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旋转在动画制作中的运用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旋转可以应用于各种动画场景，如角色动作、物品移动、场景变换等。通过旋转，可以创造出逼真的动态效果，使动画更加自然流畅。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https://d.book118.com/216232125035010041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2024-09-08T00:21:16.346</cp:lastPrinted>
  <dcterms:created xsi:type="dcterms:W3CDTF">2024-09-07T16:21:16Z</dcterms:created>
  <dcterms:modified xsi:type="dcterms:W3CDTF">2024-09-07T16:21:18Z</dcterms:modified>
</cp:coreProperties>
</file>