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02EC6B-5840-410B-87F6-C02152D122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0B32B5-EA6C-4C9B-93DF-48E1D333D5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7048D0-2EA7-4F13-A5D2-8E243BAD5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798690-C857-4866-B994-61763AAB7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7FA7E2-4E05-460A-9D55-9A8E93BB1A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DC1F60-2000-4672-91B1-0F00AE2353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B8A685-C155-42E2-AFCA-3B82B39179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00CD7-72CD-4CC1-B8B0-AE374391F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B3A859-BBDC-4951-9400-D2D0C01D00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8894F-C0D6-475E-9E80-6F7B040312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95E94-8D66-44C6-B4D5-BB3BEBDD8B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2331000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护理质量的目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护理质量的概念和重要性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护理质量的目标设定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实现护理质量目标的措施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随着医疗技术的不断发展和人们健康需求的日益增长，护理质量成为医疗保健领域关注的焦点。</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护理质量直接关系到患者的治疗效果和生活质量，是医疗保健服务的重要组成部分。</a:t>
            </a:r>
          </a:p>
        </p:txBody>
      </p:sp>
      <p:pic>
        <p:nvPicPr>
          <p:cNvPr id="6" name="Picture 6"/>
          <p:cNvPicPr>
            <a:picLocks noChangeAspect="1"/>
          </p:cNvPicPr>
          <p:nvPr/>
        </p:nvPicPr>
        <p:blipFill>
          <a:blip r:embed="rId2"/>
          <a:srcRect t="10234" b="102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0234" b="1023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然而，当前护理服务中存在一些问题，如护士人力资源不足、护理服务流程不规范等，影响了护理质量的提升。</a:t>
            </a:r>
          </a:p>
        </p:txBody>
      </p:sp>
      <p:pic>
        <p:nvPicPr>
          <p:cNvPr id="10" name="Picture 10"/>
          <p:cNvPicPr>
            <a:picLocks noChangeAspect="1"/>
          </p:cNvPicPr>
          <p:nvPr/>
        </p:nvPicPr>
        <p:blipFill>
          <a:blip r:embed="rId4"/>
          <a:srcRect l="13377" r="1337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本文旨在探讨如何提高护理质量，为患者提供更优质的护理服务。</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提高护理质量对于保障患者权益、提升医疗保健服务水平具有重要意义，有助于推动医疗保健行业的可持续发展。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护理质量的概念和重要性</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护理质量的概念</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护理质量是指护理人员为患者提供护理服务的效果和优劣程度，包括护理技术、服务态度、护理安全等方面。</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护理质量评价是对护理服务的效果和优劣程度进行评估和监测的过程，包括患者满意度、护理效果、不良事件发生率等方面的指标。</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优质的护理服务能够提高患者的满意度，增强患者对医疗机构的信任感和忠诚度，有利于医疗机构的长远发展。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提高患者满意度</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护理质量直接关系到患者的安全和健康，优质的护理服务能够减少不良事件的发生，保障患者的生命安全。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保障患者安全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优质的护理服务能够提高医疗水平和服务质量，推动医疗技术的进步和发展。</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提高医疗水平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提高护理质量需要护士具备更高的专业素质和技能水平，从而提升整个护士队伍的素质和能力。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提升护士素质</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护理质量的目标设定</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护理人员应关注患者的需求和感受，提供个性化的护理服务，以满足患者的期望。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关注患者需求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沟通与互动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00" r="2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关注患者体验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458" r="16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加强与患者的沟通与互动，及时解答患者的问题，提高患者对护理工作的信任度和满意度。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护理人员应关注患者的就医体验，积极改进护理流程和服务，提高患者的就医感受。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提高患者满意度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护理人员应严格遵守各项护理操作规程，确保护理工作的规范性和安全性。</a:t>
            </a:r>
          </a:p>
        </p:txBody>
      </p:sp>
      <p:pic>
        <p:nvPicPr>
          <p:cNvPr id="5" name="Picture 5"/>
          <p:cNvPicPr>
            <a:picLocks noChangeAspect="1"/>
          </p:cNvPicPr>
          <p:nvPr/>
        </p:nvPicPr>
        <p:blipFill>
          <a:blip r:embed="rId2"/>
          <a:srcRect l="16500" r="16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542" r="16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083" r="160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严格遵守操作规程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加强对护理人员的培训和教育，提高护理人员的专业知识和技能水平，降低操作失误的风险。</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强化培训和教育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建立完善的差错报告制度，鼓励护理人员及时上报差错，分析原因并采取改进措施。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建立差错报告制度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降低护理差错率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持续学习与进修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鼓励护理人员持续学习和进修，掌握最新的护理理念和技术，提高专业水平。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实践与反思</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引导护理人员在实践中不断反思和总结经验，提升专业能力和解决问题的能力。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专业认证与评价</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建立护理人员的专业认证和评价体系，激励护理人员不断提升专业水平。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提高护士专业水平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根据护理工作的需求和特点，合理安排护理人员的排班和分工，提高工作效率。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合理排班与分工</a:t>
            </a:r>
          </a:p>
        </p:txBody>
      </p:sp>
      <p:pic>
        <p:nvPicPr>
          <p:cNvPr id="5" name="Picture 5"/>
          <p:cNvPicPr>
            <a:picLocks noChangeAspect="1"/>
          </p:cNvPicPr>
          <p:nvPr/>
        </p:nvPicPr>
        <p:blipFill>
          <a:blip r:embed="rId2"/>
          <a:srcRect l="16708" r="16708"/>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培养具备多种技能的“多面手”护士，以应对不同护理任务的需求。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培训多面手护士</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通过优化护理流程，合理配置护理资源，提高护理工作的整体效能。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优化护理流程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优化护理资源配置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https://d.book118.com/216233100014010100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2024-09-23T22:32:50.552</cp:lastPrinted>
  <dcterms:created xsi:type="dcterms:W3CDTF">2024-09-23T14:32:50Z</dcterms:created>
  <dcterms:modified xsi:type="dcterms:W3CDTF">2024-09-23T14:32:52Z</dcterms:modified>
</cp:coreProperties>
</file>