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47D32-62D4-429B-B223-1CC2CDDE6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5725F-E6D8-4F93-88DF-6E2F9359C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2BDE6-CE45-4B64-A5D9-F404F1C4A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A346C-C522-4E1E-A20F-A36B20DDD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484A0F-F1FF-4256-AE82-B675209D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72992C-34C7-4A36-9FD2-9B2D0325E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B01132-D5AB-415F-82FE-F497AF7EB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5A85D-9E37-42D3-A419-6B444CC1C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B4B8F-3436-46F5-8982-A9217EAF2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AD7D8-FA86-429E-8D8B-EEF888748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AF377-538B-4801-919E-4279F9313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40100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玻璃布增强塑料市场洞察报告\n## 1.全球玻璃布增强塑料市场概述\n### 1.1玻璃布增强塑料的定义与特性\n### 1.2全球玻璃布增强塑料市场规模及增长趋势\n### 1.3玻璃布增强塑料在各行业的应用领域\n## 2.玻璃布增强塑料市场细分\n### 2.1按产品类型划分的玻璃布增强塑料市场\n### 2.2按生产工艺划分的玻璃布增强塑料市场\n### 2.3按应用领域划分的玻璃布增强塑料市场\n## 3.全球各地区玻璃布增强塑料市场分析\n### 3.1亚洲地区玻璃布增强塑料市场分析\n### 3.2北美地区玻璃布增强塑料市场分析\n### 3.3欧洲地区玻璃布增强塑料市场分析\n### 3.4其他地区玻璃布增强塑料市场分析\n## 4.玻璃布增强塑料市场竞争格局及主要企业分析\n### 4.1全球玻璃布增强塑料市场竞争格局\n### 4.2主要玻璃布增强塑料生产企业及市场份额\n### 4.3玻璃布增强塑料企业的核心竞争力分析\n## 5.玻璃布增强塑料市场的发展趋势与前景预测\n### 5.1全球玻璃布增强塑料市场的发展趋势\n### 5.2玻璃布增强塑料市场的驱动因素与制约因素\n### 5.32024年全球玻璃布增强塑料市场规模预测\n## 6.投资策略与建议\n### 6.1玻璃布增强塑料市场的投资机会分析\n### 6.2针对玻璃布增强塑料市场的企业发展策略建议\n### 6.3针对政策制定者的玻璃布增强塑料产业发展建议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900"/>
              <a:t>2024年玻璃布增强塑料市场洞察报告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9273394" y="5591814"/>
            <a:ext cx="2379241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全球玻璃布增强塑料市场概述</a:t>
            </a:r>
            <a:endParaRPr/>
          </a:p>
        </p:txBody>
      </p:sp>
      <p:sp>
        <p:nvSpPr>
          <p:cNvPr id="13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玻璃布增强塑料的定义与特性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玻璃布增强塑料是一种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由玻璃纤维和塑料树脂复合而成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的高性能复合材料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高强度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耐腐蚀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抗老化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等优点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替代金属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木材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等材料，降低生产成本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玻璃布增强塑料的主要特性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高强度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：玻璃纤维的加入使得塑料的强度大大提高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耐磨性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：玻璃纤维的耐磨性优于塑料树脂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耐温性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：玻璃纤维的耐温性能优于塑料树脂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耐腐蚀性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：玻璃纤维的耐腐蚀性能优于塑料树脂</a:t>
            </a:r>
            <a:endParaRPr/>
          </a:p>
        </p:txBody>
      </p:sp>
      <p:cxnSp>
        <p:nvCxnSpPr>
          <p:cNvPr id="24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全球玻璃布增强塑料市场规模及增长趋势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组合 2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组合 25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全球玻璃布增强塑料市场规模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2020年市场规模约为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xx亿美元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2024年市场规模预计将达到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xx亿美元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组合 25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全球玻璃布增强塑料市场增长趋势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2015-2020年复合年增长率约为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2020-2024年复合年增长率预计为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市场增长主要驱动因素包括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基础设施建设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汽车轻量化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4" name="组合 2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65" name="组合 264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墙体保温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屋面防水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建筑构件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玻璃布增强塑料在建筑行业的应用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267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汽车零部件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车身结构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发动机舱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玻璃布增强塑料在汽车行业的应用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组合 270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电子设备外壳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电路板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连接器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玻璃布增强塑料在电子行业的应用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组合 273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玻璃布增强塑料在航空航天行业的应用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飞机零部件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火箭发动机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卫星组件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玻璃布增强塑料在各行业的应用领域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玻璃布增强塑料市场细分</a:t>
            </a:r>
            <a:endParaRPr/>
          </a:p>
        </p:txBody>
      </p:sp>
      <p:sp>
        <p:nvSpPr>
          <p:cNvPr id="28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3" name="组合 28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玻纤增强聚丙烯（GFRP）市场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汽车部件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建筑构件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</a:t>
                </a:r>
                <a:endParaRPr/>
              </a:p>
            </p:txBody>
          </p:sp>
          <p:sp>
            <p:nvSpPr>
              <p:cNvPr id="28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玻纤增强聚酯（GFRP）市场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电子电器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航空航天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</a:t>
                </a:r>
                <a:endParaRPr/>
              </a:p>
            </p:txBody>
          </p:sp>
          <p:sp>
            <p:nvSpPr>
              <p:cNvPr id="29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玻纤增强环氧树脂（GFRP）市场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高端制造业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军工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</a:t>
                </a:r>
                <a:endParaRPr/>
              </a:p>
            </p:txBody>
          </p:sp>
          <p:sp>
            <p:nvSpPr>
              <p:cNvPr id="29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按产品类型划分的玻璃布增强塑料市场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预浸法市场</a:t>
                </a:r>
                <a:endParaRPr/>
              </a:p>
            </p:txBody>
          </p:sp>
          <p:sp>
            <p:nvSpPr>
              <p:cNvPr id="3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主要生产工艺，适用于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连续生产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大规模生产</a:t>
                </a:r>
                <a:endParaRPr/>
              </a:p>
            </p:txBody>
          </p:sp>
        </p:grpSp>
        <p:grpSp>
          <p:nvGrpSpPr>
            <p:cNvPr id="30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喷射法市场</a:t>
                </a:r>
                <a:endParaRPr/>
              </a:p>
            </p:txBody>
          </p:sp>
          <p:sp>
            <p:nvSpPr>
              <p:cNvPr id="3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结构复杂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精度要求高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的产品生产</a:t>
                </a:r>
                <a:endParaRPr/>
              </a:p>
            </p:txBody>
          </p:sp>
        </p:grpSp>
        <p:grpSp>
          <p:nvGrpSpPr>
            <p:cNvPr id="30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缠绕法市场</a:t>
                </a:r>
                <a:endParaRPr/>
              </a:p>
            </p:txBody>
          </p:sp>
          <p:sp>
            <p:nvSpPr>
              <p:cNvPr id="3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等产品的生产</a:t>
                </a:r>
                <a:endParaRPr/>
              </a:p>
            </p:txBody>
          </p: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按生产工艺划分的玻璃布增强塑料市场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1" name="组合 3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312" name="组合 311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建筑行业市场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市场规模较大，约占全球市场的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xx%</a:t>
                </a:r>
                <a:endParaRPr/>
              </a:p>
            </p:txBody>
          </p:sp>
          <p:pic>
            <p:nvPicPr>
              <p:cNvPr id="3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7" name="组合 316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汽车行业市场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市场规模逐年增长，约占全球市场的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xx%</a:t>
                </a:r>
                <a:endParaRPr/>
              </a:p>
            </p:txBody>
          </p:sp>
          <p:pic>
            <p:nvPicPr>
              <p:cNvPr id="3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2" name="组合 321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电子行业市场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市场规模较小，约占全球市场的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xx%</a:t>
                </a:r>
                <a:endParaRPr/>
              </a:p>
            </p:txBody>
          </p:sp>
          <p:pic>
            <p:nvPicPr>
              <p:cNvPr id="3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7" name="组合 326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航空航天行业市场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市场规模较小，约占全球市场的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xx%</a:t>
                </a:r>
                <a:endParaRPr/>
              </a:p>
            </p:txBody>
          </p:sp>
          <p:pic>
            <p:nvPicPr>
              <p:cNvPr id="3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按应用领域划分的玻璃布增强塑料市场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全球各地区玻璃布增强塑料市场分析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市场规模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2020年市场规模约为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2024年市场规模预计将达到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xx亿美元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市场特点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亚洲地区是全球最大的玻璃布增强塑料市场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市场增长主要驱动因素包括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基础设施建设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汽车制造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主要生产国家包括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韩国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亚洲地区玻璃布增强塑料市场分析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北美地区玻璃布增强塑料市场分析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组合 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2020年市场规模约为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xx亿美元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2024年市场规模预计将达到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xx亿美元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组合 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北美地区是全球第二大玻璃布增强塑料市场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市场增长主要驱动因素包括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基础设施建设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汽车制造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主要生产国家包括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加拿大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市场规模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2020年市场规模约为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2024年市场规模预计将达到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xx亿美元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市场特点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欧洲地区是全球第三大玻璃布增强塑料市场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市场增长主要驱动因素包括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汽车制造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航空航天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主要生产国家包括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欧洲地区玻璃布增强塑料市场分析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https://d.book118.com/216240100013010052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2024年玻璃布增强塑料市场洞察报告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2024-09-18T04:18:50.703</cp:lastPrinted>
  <dcterms:created xsi:type="dcterms:W3CDTF">2024-09-17T20:18:50Z</dcterms:created>
  <dcterms:modified xsi:type="dcterms:W3CDTF">2024-09-17T20:18:52Z</dcterms:modified>
</cp:coreProperties>
</file>