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A0281-2A66-4A8A-9D9E-C14204A17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D7B93-19D6-4A13-8A79-BB2E9A82D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5BA31-4C7F-4F6E-9830-DCAC1A7E9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829A7-5636-4897-856B-7C96AB41B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3B5FD8-4B0D-4648-A43D-8E3A73D3C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4C956F-DC19-4275-82AE-B136F21B0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EE2A06-CEC9-4256-B340-9A201AD77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41856-19CE-4C39-85DB-A344B0485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E7F77-729C-4CC4-B309-21D8482AA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9F5B7-4D27-4B20-93ED-428DCCCB3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2EC74-7B05-4CDA-A8B3-DDF68A3B2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401020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仪器分析实验液相色谱\n## 1.液相色谱基本原理及分类\n### 1.1液相色谱法的发展历程\n### 1.2液相色谱法的基本原理\n### 1.3液相色谱法的分类及应用领域\n## 2.液相色谱仪器设备及组成部分\n### 2.1液相色谱仪器设备的种类\n### 2.2液相色谱仪器的主要组成部分\n### 2.3液相色谱仪器的使用及维护\n## 3.液相色谱实验操作及影响因素\n### 3.1液相色谱实验的操作流程\n### 3.2液相色谱实验中的影响因素\n### 3.3液相色谱实验结果的分析及评价\n## 4.液相色谱法在不同领域的应用\n### 4.1液相色谱在药物分析中的应用\n### 4.2液相色谱在环境监测中的应用\n### 4.3液相色谱在其他领域中的应用\n## 5.液相色谱新技术及发展趋势\n### 5.1液相色谱新技术的介绍\n### 5.2液相色谱技术的发展趋势\n### 5.3液相色谱技术在未来实验室的应用前景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仪器分析实验液相色谱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可编辑 DOCS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可编辑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液相色谱基本原理及分类</a:t>
            </a:r>
            <a:endParaRPr/>
          </a:p>
        </p:txBody>
      </p:sp>
      <p:sp>
        <p:nvSpPr>
          <p:cNvPr id="1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20世纪50年代初期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首次提出液相色谱法（LC）的概念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实验研究阶段，主要研究液相色谱的分离原理</a:t>
                </a:r>
                <a:endParaRPr/>
              </a:p>
            </p:txBody>
          </p:sp>
          <p:sp>
            <p:nvSpPr>
              <p:cNvPr id="13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3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20世纪60年代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液相色谱法在实验室得到广泛应用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液相色谱仪的商品化生产开始</a:t>
                </a:r>
                <a:endParaRPr/>
              </a:p>
            </p:txBody>
          </p:sp>
          <p:sp>
            <p:nvSpPr>
              <p:cNvPr id="13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3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20世纪70年代至今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液相色谱法不断发展，衍生出多种液相色谱技术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液相色谱法在各个领域得到广泛应用</a:t>
                </a:r>
                <a:endParaRPr/>
              </a:p>
            </p:txBody>
          </p:sp>
          <p:sp>
            <p:nvSpPr>
              <p:cNvPr id="14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液相色谱法的发展历程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4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5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液相色谱法是一种分离分析方法</a:t>
                </a:r>
                <a:endParaRPr/>
              </a:p>
            </p:txBody>
          </p:sp>
          <p:sp>
            <p:nvSpPr>
              <p:cNvPr id="15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利用不同溶质在固定相和流动相之间的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分配系数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不同，实现溶质的分离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溶质在固定相和流动相之间的分配达到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时，色谱过程结束</a:t>
                </a:r>
                <a:endParaRPr/>
              </a:p>
            </p:txBody>
          </p:sp>
        </p:grpSp>
        <p:grpSp>
          <p:nvGrpSpPr>
            <p:cNvPr id="15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液相色谱法的基本原理包括：</a:t>
                </a:r>
                <a:endParaRPr/>
              </a:p>
            </p:txBody>
          </p:sp>
          <p:sp>
            <p:nvSpPr>
              <p:cNvPr id="1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样品导入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：将样品溶解在适当的溶剂中，然后注入液相色谱仪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色谱柱分离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：样品在色谱柱中进行分离，溶质在固定相和流动相之间进行分配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检测器检测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：分离后的溶质通过检测器进行检测，产生信号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：对检测信号进行处理，得到溶质的相关信息</a:t>
                </a:r>
                <a:endParaRPr/>
              </a:p>
            </p:txBody>
          </p:sp>
          <p:sp>
            <p:nvSpPr>
              <p:cNvPr id="15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液相色谱法的基本原理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正相液相色谱法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：固定相极性大于流动相极性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反相液相色谱法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：固定相极性小于流动相极性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离子交换液相色谱法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：利用离子交换原理进行分离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凝胶渗透液相色谱法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：利用凝胶的渗透性进行分离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亲和液相色谱法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：利用生物分子之间的亲和力进行分离</a:t>
                </a:r>
                <a:endParaRPr/>
              </a:p>
            </p:txBody>
          </p:sp>
          <p:sp>
            <p:nvSpPr>
              <p:cNvPr id="16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液相色谱法的分类</a:t>
                </a:r>
                <a:endParaRPr/>
              </a:p>
            </p:txBody>
          </p:sp>
          <p:sp>
            <p:nvSpPr>
              <p:cNvPr id="16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：药物成分的分离、纯化、定量分析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：环境污染物的分析、监测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：生物大分子的分离、纯化、定量分析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：食品中营养成分、添加剂的检测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石油化工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：石油产品、石油化工产品的分析</a:t>
                </a:r>
                <a:endParaRPr/>
              </a:p>
            </p:txBody>
          </p:sp>
          <p:sp>
            <p:nvSpPr>
              <p:cNvPr id="16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液相色谱法的应用领域</a:t>
                </a:r>
                <a:endParaRPr/>
              </a:p>
            </p:txBody>
          </p:sp>
          <p:sp>
            <p:nvSpPr>
              <p:cNvPr id="17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液相色谱法的分类及应用领域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液相色谱仪器设备及组成部分</a:t>
            </a:r>
            <a:endParaRPr/>
          </a:p>
        </p:txBody>
      </p:sp>
      <p:sp>
        <p:nvSpPr>
          <p:cNvPr id="17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色谱仪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：负责样品的分离、分析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：负责检测分离后的溶质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数据处理系统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：负责数据处理、存储、输出</a:t>
                </a:r>
                <a:endParaRPr/>
              </a:p>
            </p:txBody>
          </p:sp>
          <p:sp>
            <p:nvSpPr>
              <p:cNvPr id="18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液相色谱仪器设备主要包括：</a:t>
                </a:r>
                <a:endParaRPr/>
              </a:p>
            </p:txBody>
          </p:sp>
          <p:sp>
            <p:nvSpPr>
              <p:cNvPr id="18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高效液相色谱仪（HPLC）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：分离效率高，适用于复杂样品的分析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超高效液相色谱仪（UHPLC）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：分离效率更高，适用于高通量样品的分析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液相色谱-质谱联用仪（LC-MS）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：实现液相色谱和质谱的联用，提高定性分析能力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液相色谱-核磁共振联用仪（LC-NMR）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：实现液相色谱和核磁共振的联用，提高定量分析能力</a:t>
                </a:r>
                <a:endParaRPr/>
              </a:p>
            </p:txBody>
          </p:sp>
          <p:sp>
            <p:nvSpPr>
              <p:cNvPr id="18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液相色谱仪的种类</a:t>
                </a:r>
                <a:endParaRPr/>
              </a:p>
            </p:txBody>
          </p:sp>
          <p:sp>
            <p:nvSpPr>
              <p:cNvPr id="18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液相色谱仪器设备的种类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液相色谱仪器的主要组成部分包括：</a:t>
                </a:r>
                <a:endParaRPr/>
              </a:p>
            </p:txBody>
          </p:sp>
          <p:sp>
            <p:nvSpPr>
              <p:cNvPr id="19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：负责流动相的输送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色谱柱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：负责样品的分离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：负责检测分离后的溶质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数据处理系统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：负责数据处理、存储、输出</a:t>
                </a:r>
                <a:endParaRPr/>
              </a:p>
            </p:txBody>
          </p:sp>
        </p:grpSp>
        <p:grpSp>
          <p:nvGrpSpPr>
            <p:cNvPr id="19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输液系统的主要组成部分</a:t>
                </a:r>
                <a:endParaRPr/>
              </a:p>
            </p:txBody>
          </p:sp>
          <p:sp>
            <p:nvSpPr>
              <p:cNvPr id="19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溶剂瓶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：储存流动相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：输送流动相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脱气器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：去除流动相中的气泡</a:t>
                </a:r>
                <a:endParaRPr/>
              </a:p>
            </p:txBody>
          </p:sp>
        </p:grpSp>
        <p:grpSp>
          <p:nvGrpSpPr>
            <p:cNvPr id="19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色谱柱的主要组成部分</a:t>
                </a:r>
                <a:endParaRPr/>
              </a:p>
            </p:txBody>
          </p:sp>
          <p:sp>
            <p:nvSpPr>
              <p:cNvPr id="1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柱管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：容纳固定相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：实现样品分离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：支撑填料，保证流动相的流动</a:t>
                </a:r>
                <a:endParaRPr/>
              </a:p>
            </p:txBody>
          </p:sp>
        </p:grpSp>
      </p:grpSp>
      <p:pic>
        <p:nvPicPr>
          <p:cNvPr id="20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液相色谱仪器的主要组成部分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液相色谱仪器的使用步骤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开机自检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：检查仪器各部分是否正常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样品导入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：将样品溶解在适当的溶剂中，然后注入液相色谱仪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色谱分离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：设置合适的色谱条件，进行样品分离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检测器检测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：分离后的溶质通过检测器进行检测，产生信号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：对检测信号进行处理，得到溶质的相关信息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液相色谱仪器的维护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：检查仪器各部分是否正常，发现问题及时处理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清洗色谱柱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：定期清洗色谱柱，保持色谱柱的分离效果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更换消耗品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：及时更换消耗品，如输液泵的密封圈、色谱柱的填料等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仪器保养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：定期进行仪器保养，延长仪器的使用寿命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液相色谱仪器的使用及维护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液相色谱实验操作及影响因素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液相色谱实验的操作流程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液相色谱实验的操作流程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样品处理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：将样品进行前处理，如提取、浓缩、过滤等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样品导入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：将处理后的样品溶解在适当的溶剂中，然后注入液相色谱仪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色谱条件设置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：根据样品性质和实验目的，设置合适的色谱条件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色谱分离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：进行样品分离，记录色谱图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检测器检测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：分离后的溶质通过检测器进行检测，产生信号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数据处理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：对检测信号进行处理，得到溶质的相关信息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结果分析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：根据实验结果，进行定性、定量分析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https://d.book118.com/216240102013010052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仪器分析实验液相色谱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2024-09-18T04:18:50.890</cp:lastPrinted>
  <dcterms:created xsi:type="dcterms:W3CDTF">2024-09-17T20:18:50Z</dcterms:created>
  <dcterms:modified xsi:type="dcterms:W3CDTF">2024-09-17T20:18:52Z</dcterms:modified>
</cp:coreProperties>
</file>