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50A27-8BAE-4EFB-B373-4DCCC103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5B71A-37E8-40DC-99EA-72E41D66A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D4C1C-3F9C-4EE2-AD33-81D014B5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7D97D-2CCA-4E71-94CE-9382DCF7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E151B-25B4-48EA-90DD-BE93B0C2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CD08D-E6F8-44CC-95E0-1305D38F8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16D3B6-70D4-4250-B0E6-C5496758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4EFD4-6419-4387-BB31-35C46E650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63436-89BD-448F-A9AA-BF576828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A0378-68B6-4A22-8429-4A337E54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E39B4-37E8-44DA-AD32-63EEF8321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410121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绩效评估新柯氏四级培训评估体系(各级细分)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绩效评估新柯氏四级培训评估体系概述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第一级评估：反应层评估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第二级评估：学习层评估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第三级评估：行为层评估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第四级评估：结果层评估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新柯氏四级培训评估体系的优势与不足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绩效评估新柯氏四级培训评估体系概述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通过评估员工的工作表现，识别优势和不足，为组织提供有针对性的改进建议，从而提升整体绩效。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评估结果可以为员工提供反馈和指导，帮助他们了解自身在工作中的表现，进而制定个人发展计划，提升职业能力。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公正的绩效评估可以激发员工的积极性和工作动力，提高员工对组织的认同感和归属感。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新柯氏四级培训评估体系起源于20世纪50年代，由国际著名学者柯克帕特里克（Donald L. Kirkpatrick）提出。该体系最初被应用于企业培训效果评估，后来逐渐发展成为一种广泛应用于各种组织的绩效评估方法。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随着企业对于员工绩效和培训效果的要求不断提高，新柯氏四级培训评估体系也在不断发展和完善。在评估内容、评估方法和评估工具等方面，都出现了新的变化和改进，使得该体系更加适应现代组织的需要。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新柯氏四级培训评估体系的起源与发展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850" r="48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新柯氏四级培训评估体系包括四个层次，分别是反应层、学习层、行为层和结果层。每个层次都有不同的评估重点和方法，构成了一个完整的评估体系。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体系具有系统性、全面性和可操作性的特点。通过四个层次的评估，可以全面了解员工的培训效果和工作表现，为组织提供有针对性的改进建议。同时，该体系还提供了多种评估方法和工具，使得评估过程更加科学和客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评估体系的构成与特点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第一级评估：反应层评估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了解学员对培训项目的主观感受，包括培训内容、教师表现、培训设施等方面的满意度。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收集学员对培训项目的整体印象和感受，以及他们对培训过程中各方面的评价。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反应层评估的目的和内容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设计问卷，包含针对培训内容、教师表现、培训设施等方面的评价问题，让学员填写。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面谈法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与部分学员进行面谈，深入了解他们对培训项目的看法和感受。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通过观察学员在培训过程中的表现和交流，了解他们的反应和态度。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通过问卷调查、面谈和观察等方法收集数据。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对收集到的数据进行分类整理，包括学员对培训内容、教师表现、培训设施等方面的评价数据。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采用统计分析方法，对收集到的数据进行处理和分析，包括描述性统计和推论性统计。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根据分析结果，对学员的反应进行评估。如果学员对培训项目整体印象良好，且对各方面评价较高，则说明培训项目在反应层评估上表现良好。反之，则需要针对存在的问题进行改进。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第二级评估：学习层评估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学习层评估的目的和内容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评估学员在培训过程中对知识、技能、态度等方面的掌握程度。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主要包括学员的学习成果、学习过程中的表现以及学习后的反馈等。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采用测试、问卷调查、小组讨论等方式进行评估。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使用在线测试平台、问卷调查工具、数据分析软件等辅助评估。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通过在线测试、问卷调查等途径收集学员的学习数据。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对收集到的数据进行分类、汇总和整理，以便后续分析。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根据收集到的数据，分析学员的学习成果、学习过程中的表现以及学习后的反馈等。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将分析结果以图表、报告等形式呈现，为培训效果改进提供依据。同时，针对个别学员的特殊情况，提供个性化辅导和建议。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https://d.book118.com/216241012140010042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2024-09-10T02:54:39.702</cp:lastPrinted>
  <dcterms:created xsi:type="dcterms:W3CDTF">2024-09-09T18:54:39Z</dcterms:created>
  <dcterms:modified xsi:type="dcterms:W3CDTF">2024-09-09T18:54:42Z</dcterms:modified>
</cp:coreProperties>
</file>