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F1100-87E0-4780-8D37-DC6DB08B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9881B-8AF2-470C-A26E-07510F7C6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8D7AF-71D8-4364-9722-F276D41B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86772-782D-41DE-99BC-3A87F2159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80756-DB6D-4CD9-A23B-79B509F0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C96CC-E499-4860-B1CD-7118AA791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FE70E-9645-4D09-86F6-DB23DF84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7D58C-46F3-40F3-8555-1F39F472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55C09-EF4B-4FB0-9C0A-1517E576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A38A4-95F6-4322-96D9-81885BCF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F3B3F-7403-4474-BFA7-606CF235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41102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手术前病人的护理措施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手术前病人的健康教育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手术前病人的心理护理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包括慢性疾病、过敏史、手术史等，以便评估手术风险和制定相应的护理措施。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了解病人既往病史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了解病人是否正在服用药物，特别是抗凝药物、降糖药等，以避免手术过程中的并发症。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询问用药情况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病人病史评估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测量病人的血压、心率、呼吸频率、体温等，确保身体状况稳定，能够耐受手术。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进行必要的实验室检查，如血常规、凝血功能、肝肾功能等，以评估病人的生理状态。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病人身体状况评估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了解病人是否有焦虑、抑郁等心理问题，以便提供必要的心理支持和干预。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评估病人面对手术的方式和态度，帮助病人建立积极的应对策略，减轻焦虑和恐惧。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https://d.book118.com/216241102023010035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2024-09-04T18:18:41.035</cp:lastPrinted>
  <dcterms:created xsi:type="dcterms:W3CDTF">2024-09-04T10:18:41Z</dcterms:created>
  <dcterms:modified xsi:type="dcterms:W3CDTF">2024-09-04T10:18:42Z</dcterms:modified>
</cp:coreProperties>
</file>