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85A78D-B27A-4C4B-B2BF-5CA701E389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954671-9B69-43DB-B493-C70269A943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0269E32-8895-44DC-A918-4C6AC10DF0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ADD595-D4F7-48D9-B210-67633FB4FE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EB194D-4D58-4C18-888E-78FE24857C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4FFB0E-BDF2-4B7F-BFF7-B37C27BF03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DC15CD-04AD-4119-BAF0-D8058A38E5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AF0CA2-B734-4C44-939F-3799E1FCEA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BEE98DB-7208-4AA6-BD98-D4293C0086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FD32CC-14A6-4331-A25D-93F18173FB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71A91E-49BA-499D-BD9F-09DA98E259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00012401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护理查房讲课结束语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回顾课程内容</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强调护理查房的重要性</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鼓励实践与反馈</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预告下一次护理查房的主题和时间</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感谢与结束语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回顾课程内容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本次护理查房的主题是“呼吸系统疾病患者的护理”，重点探讨了呼吸系统疾病患者的病情观察、护理措施以及健康指导等方面的内容。</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在讲课过程中，我们通过案例分析、实践操作等形式，深入浅出地讲解了呼吸系统疾病患者的护理要点和注意事项，帮助大家更好地掌握相关知识和技能。</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本次查房的主题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在本次讲课中，我们重点讨论了呼吸系统疾病患者的病情观察要点，包括观察患者的呼吸频率、呼吸深度、呼吸音等方面，以及如何根据观察结果判断患者的病情状况。</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此外，我们还讨论了如何针对不同疾病类型和患者情况制定个性化的护理计划，以及如何与医生、患者及其家属进行有效的沟通和协作。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重点讨论的问题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在护理实践中，关键在于密切观察患者的病情变化，及时发现并处理异常情况。同时，要注重患者的心理护理和生活指导，帮助他们建立健康的生活方式，提高自我管理能力。</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此外，还要加强与医生、患者及其家属的沟通协作，共同促进患者的康复和健康。在护理工作中，我们要始终保持高度的责任心和敬业精神，为患者的健康保驾护航。</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594" r="25594"/>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护理实践中的关键点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强调护理查房的重要性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8" b="98"/>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对患者护理质量的提升</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护理查房是提升患者护理质量的重要手段，通过定期的查房，可以及时发现和解决护理过程中的问题，提高患者的满意度和治疗效果。</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护理查房可以帮助护理人员了解患者的病情和护理需求，制定更加个性化的护理计划，提供更加精准的护理服务。</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护理团队的协同与交流</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通过查房中的交流和讨论，可以分享经验和知识，提升整个团队的护理水平和服务质量。</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护理查房可以促进护理团队的协同与交流，提高团队协作能力，共同解决护理过程中的问题。</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持续的专业发展和教育</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护理查房是持续专业发展和教育的重要平台，通过查房可以学习新的知识和技能，了解最新的护理理念和技术，提升个人的专业素养和职业竞争力。</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护理查房也可以为护理人员提供反思和总结的机会，发现自己的不足之处，制定改进计划，实现个人职业的持续发展。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鼓励实践与反馈</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https://d.book118.com/217000124010006031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2024-09-02T23:57:42.798</cp:lastPrinted>
  <dcterms:created xsi:type="dcterms:W3CDTF">2024-09-02T15:57:42Z</dcterms:created>
  <dcterms:modified xsi:type="dcterms:W3CDTF">2024-09-02T15:57:44Z</dcterms:modified>
</cp:coreProperties>
</file>