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F2B0E-D083-4EAF-8D39-8B2691AEE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B3ABA-D932-4624-AE29-8D96793CB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F93C2-751D-462F-AB3F-2D03E2F7B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AC64A-70DA-465A-987B-75446DCA7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A0D1A3-5DA8-4909-8DF1-C67A1711D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2915C0-FCB1-4C20-8A3F-28BB9FE8A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6E2BE8-7EC7-44EF-B05E-0D423BE08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A1529-4B5E-4FF1-AE6D-8CC31585E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3D7DB-8F2C-4C52-84DE-40C01AAFE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280F4-C1F5-4321-BEE7-93E9772FF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7CA3D-440A-4577-B4B0-74B9B5800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00146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电子商务行业退货退款处理时间优化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退货退款现状及问题分析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目标设定与关键指标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退货退款现状及问题分析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电子商务行业退货退款现状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退货退款比例逐年上升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随着电子商务的快速发展，消费者购物频率增加，退货退款比例也逐年上升，给商家和平台带来一定压力。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处理时间参差不齐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不同电商平台和商家对退货退款的处理时间各不相同，有的处理迅速，有的则拖延较长时间，影响消费者体验。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消费者提交退货退款申请，商家或平台进行审核，确认申请是否符合退货退款政策。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申请与审核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物流与质检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退款处理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审核通过后，消费者需将商品寄回商家指定地址，商家收到商品后进行质检，确认商品是否符合退货条件。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质检通过后，商家进行退款操作，将款项退还给消费者。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退货退款处理流程梳理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处理流程繁琐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退货退款处理流程涉及多个环节，包括申请、审核、物流、质检、退款等，流程繁琐导致处理时间较长。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商家、平台和消费者之间信息沟通不畅，容易出现误解和延误，影响退货退款处理效率。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质检标准不统一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不同商家和平台对商品质检标准不统一，容易出现质检不合格导致退货退款失败的情况。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目标设定与关键指标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优化退货退款流程，提供更加便捷、快速的服务，提升用户购物体验。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提高退货退款处理效率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通过优化流程和技术手段，缩短退货退款的处理时间，提高客户满意度。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通过减少退货退款处理环节和人力成本，降低电子商务企业的运营成本。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平均处理时间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衡量退货退款处理效率的重要指标，包括从收到退货申请到完成退款所需的平均时间。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退货退款成功率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反映退货退款处理质量和客户满意度的关键指标，成功处理的退货退款申请占总申请量的比例。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运营成本节约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通过优化退货退款流程，降低人力、物力和时间成本，实现成本节约。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关键性能指标（KPI）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处理时间对比图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展示优化前后的退货退款处理时间对比，直观地反映优化效果。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通过客户满意度调查，收集客户对退货退款服务的评价，分析优化措施的实际效果。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运营成本分析表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详细列出优化前后的各项运营成本，包括人力、物力和时间成本，以及相应的节约金额。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解决方案设计与实施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制定标准化操作规范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确保各环节操作一致，减少错误和延误。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强化跨部门协作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加强销售、客服、物流等部门间的沟通与协作，确保信息畅通。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简化退货退款流程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减少不必要的环节，提高处理效率。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如大数据、人工智能等，提高退货退款处理的自动化和智能化水平。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引入先进的信息技术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优化系统性能，提高处理速度和准确性。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升级现有系统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实现全流程在线处理，提高处理效率和客户满意度。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构建退货退款处理平台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技术支持与系统升级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https://d.book118.com/217000146020006035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2024-09-09T09:24:23.473</cp:lastPrinted>
  <dcterms:created xsi:type="dcterms:W3CDTF">2024-09-09T01:24:23Z</dcterms:created>
  <dcterms:modified xsi:type="dcterms:W3CDTF">2024-09-09T01:24:25Z</dcterms:modified>
</cp:coreProperties>
</file>