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B67CC-4F4E-4F62-AF4E-10042453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5251D-FBC8-444A-AEFC-3DAFD711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21236-164B-4433-B7B0-842B8B98C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2BB79-C27E-4AF1-887E-AFF6AD582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8A415-79B6-4A80-9E4E-8794D8B2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28351-E214-424F-A0A8-F343F72A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7BD7F-F4A6-4559-B101-E2A6CC34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A8467-6635-4718-8B13-328B21C02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D8CE9-5B7F-439B-AF7C-0D29B2BE6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0D0CD-C5EC-498F-A9BD-B8D85FB5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B0BCA-8BE8-46EE-8129-E43C06DA7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010611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负载均衡的实时监测与调整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负载均衡简介
 实时监测的重要性
 负载均衡调整策略
 监测工具与方法
 数据分析与解读
 调整实践与案例
 安全性与合规性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负载均衡的实时监测与调整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1.负载均衡是一种网络技术，通过在多个服务器之间分配网络流量，以提高网络性能和应用程序的可用性。</a:t>
            </a:r>
          </a:p>
          <a:p>
            <a:r>
              <a:t>2.负载均衡器根据预设的算法，决定每个请求应路由到哪个服务器，以确保每个服务器都得到合理的工作量。</a:t>
            </a:r>
          </a:p>
          <a:p>
            <a:r>
              <a:t>3.负载均衡有助于防止单个服务器过载，从而提高整体系统的稳定性和可靠性。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1.软件负载均衡：通过在操作系统级别或应用程序级别运行的软件来实现负载均衡。</a:t>
            </a:r>
          </a:p>
          <a:p>
            <a:r>
              <a:t>2.硬件负载均衡：通过专用的网络设备或硬件来实现负载均衡，通常具有更高的处理能力和性能。</a:t>
            </a:r>
          </a:p>
          <a:p>
            <a:r>
              <a:t>3.全局负载均衡：在全球范围内分布的多个数据中心之间分配流量，以确保用户访问最近和最可用的服务器。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1.轮询算法：将请求按顺序分发到每个服务器，确保每个服务器都得到平等的工作量。</a:t>
            </a:r>
          </a:p>
          <a:p>
            <a:r>
              <a:t>2.加权轮询算法：根据服务器的处理能力分配不同的权重，处理能力强的服务器将接收更多的请求。</a:t>
            </a:r>
          </a:p>
          <a:p>
            <a:r>
              <a:t>3.动态负载均衡算法：实时监测服务器的负载情况，并根据实时数据动态调整流量的分配。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1.提高应用程序的性能和响应时间：通过合理分配网络流量，减少服务器过载和提高服务器利用率。</a:t>
            </a:r>
          </a:p>
          <a:p>
            <a:r>
              <a:t>2.增强系统的可扩展性和可靠性：通过添加更多的服务器来扩展系统容量，同时确保高可用性。</a:t>
            </a:r>
          </a:p>
          <a:p>
            <a:r>
              <a:t>3.提高网络安全性和防御能力：通过负载均衡器过滤和防御恶意攻击，保护后端服务器免受攻击。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实时监测的重要性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负载均衡的实时监测与调整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实时监测的重要性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实时监测响应时间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1.快速响应：实时监测能够实时反馈系统的负载情况，快速响应变化，保证系统的稳定性。</a:t>
            </a:r>
          </a:p>
          <a:p>
            <a:r>
              <a:t>2.用户体验：响应时间的长短直接影响用户体验，实时监测可以及时调整负载，确保用户访问的速度和稳定性。</a:t>
            </a:r>
          </a:p>
          <a:p>
            <a:r>
              <a:t>3.预防故障：通过实时监测，可以预测潜在的故障，提前采取措施，避免系统崩溃。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资源利用率监测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1.资源分配：实时监测资源利用率，可以合理分配资源，避免资源浪费和负载过重。</a:t>
            </a:r>
          </a:p>
          <a:p>
            <a:r>
              <a:t>2.成本控制：合理的资源利用可以降低运营成本，提高企业的效益。</a:t>
            </a:r>
          </a:p>
          <a:p>
            <a:r>
              <a:t>3.扩容规划：根据实时监测的资源利用率，可以预测未来的负载需求，为扩容提供数据支持。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实时监测的重要性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流量监测与分析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1.流量掌控：实时监测流量，可以掌握网络的使用情况，为流量控制提供依据。</a:t>
            </a:r>
          </a:p>
          <a:p>
            <a:r>
              <a:t>2.安全防护：通过流量分析，可以检测异常流量，及时防范网络攻击。</a:t>
            </a:r>
          </a:p>
          <a:p>
            <a:r>
              <a:t>3.优化网络：根据流量数据，可以优化网络结构，提高网络性能。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服务器状态监测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1.状态掌控：实时监测服务器状态，可以及时了解服务器的运行情况，确保业务的连续性。</a:t>
            </a:r>
          </a:p>
          <a:p>
            <a:r>
              <a:t>2.故障排查：通过实时监测，可以迅速定位故障，缩短故障恢复时间。</a:t>
            </a:r>
          </a:p>
          <a:p>
            <a:r>
              <a:t>3.预防性维护：根据服务器状态数据，可以预测潜在的故障，进行预防性维护，提高系统的稳定性。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实时监测的重要性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负载均衡算法优化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1.算法选择：根据实际的负载情况，选择合适的负载均衡算法，提高系统的负载均衡效率。</a:t>
            </a:r>
          </a:p>
          <a:p>
            <a:r>
              <a:t>2.动态调整：实时监测负载变化，动态调整负载均衡策略，以适应不同的负载需求。</a:t>
            </a:r>
          </a:p>
          <a:p>
            <a:r>
              <a:t>3.性能优化：通过优化负载均衡算法，可以提高系统的整体性能，提供更好的用户体验。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实时监测的数据分析与报告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1.数据驱动决策：通过实时监测的数据分析，可以为决策提供支持，帮助企业做出更明智的选择。</a:t>
            </a:r>
          </a:p>
          <a:p>
            <a:r>
              <a:t>2.历史数据对比：将实时监测的数据与历史数据进行对比，可以发现系统的性能变化趋势，为未来的优化提供依据。</a:t>
            </a:r>
          </a:p>
          <a:p>
            <a:r>
              <a:t>3.报告生成：自动生成负载均衡的实时监测报告，便于团队成员了解系统的负载情况，提高工作效率。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负载均衡调整策略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负载均衡的实时监测与调整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负载均衡调整策略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基于应用的负载均衡调整策略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1.应用性能分析：首先需要分析应用的性能需求，包括处理能力、响应时间、数据传输等，以确定各服务器的负载状况。</a:t>
            </a:r>
          </a:p>
          <a:p>
            <a:r>
              <a:t>2.动态调整：根据实时监测的数据，动态调整负载均衡策略，确保高负载服务器不会过载，低负载服务器得到充分利用。</a:t>
            </a:r>
          </a:p>
          <a:p>
            <a:r>
              <a:t>3.预测与预防：通过历史数据分析，预测可能的负载峰值，并提前进行负载均衡调整，以预防系统崩溃。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全局负载均衡调整策略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1.全局视角：考虑整个系统的负载状况，不仅关注单个服务器，还考虑网络带宽、数据中心分布等因素。</a:t>
            </a:r>
          </a:p>
          <a:p>
            <a:r>
              <a:t>2.智能路由：根据实时监测的数据，智能选择最佳的数据传输路径，减少网络拥堵，提高响应速度。</a:t>
            </a:r>
          </a:p>
          <a:p>
            <a:r>
              <a:t>3.冗余设计：在负载均衡调整中，考虑冗余服务器的部署，确保系统故障时，服务能够迅速切换，保障业务的连续性。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负载均衡调整策略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基于机器学习的负载均衡调整策略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1.数据驱动：收集大量的负载数据，通过机器学习算法训练模型，以更精准地预测和调整负载均衡。</a:t>
            </a:r>
          </a:p>
          <a:p>
            <a:r>
              <a:t>2.自动化决策：基于机器学习的模型，实现负载均衡调整的自动化，减少人工干预，提高系统效率。</a:t>
            </a:r>
          </a:p>
          <a:p>
            <a:r>
              <a:t>3.优化目标：以系统整体性能最优为目标，通过机器学习算法不断优化负载均衡策略，提高用户体验。</a:t>
            </a:r>
          </a:p>
          <a:p>
            <a:r>
              <a:t>以上内容仅供参考，具体策略需要根据实际情况和需求进行调整和优化。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监测工具与方法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负载均衡的实时监测与调整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监测工具与方法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1.利用专业的负载均衡监测工具，如NginxPlus、HAProxy等，实现对负载均衡系统的实时监控和性能数据分析。</a:t>
            </a:r>
          </a:p>
          <a:p>
            <a:r>
              <a:t>2.选择具有实时报警功能的工具，确保及时发现问题，提高系统稳定性。</a:t>
            </a:r>
          </a:p>
          <a:p>
            <a:r>
              <a:t>3.结合日志分析工具，对负载均衡系统的日志进行全面分析，以获取更详细的性能数据和系统运行状态信息。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监测方法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1.采用主动监测和被动监测相结合的方式，全面了解负载均衡系统的性能状况。</a:t>
            </a:r>
          </a:p>
          <a:p>
            <a:r>
              <a:t>2.主动监测通过定期发送探测请求，收集响应时间、错误率等指标，评估系统性能。</a:t>
            </a:r>
          </a:p>
          <a:p>
            <a:r>
              <a:t>3.被动监测则通过监听系统实际流量，收集实时数据，发现异常行为和性能瓶颈。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监测工具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监测工具与方法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实时监测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1.实现秒级别的实时监测，及时发现负载均衡系统性能的微小波动。</a:t>
            </a:r>
          </a:p>
          <a:p>
            <a:r>
              <a:t>2.通过实时图表展示，直观地观察系统负载、流量、响应时间等关键指标的变化趋势。</a:t>
            </a:r>
          </a:p>
          <a:p>
            <a:r>
              <a:t>3.结合历史数据分析，对系统性能进行预测，为调整策略提供数据支持。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1.收集并分析系统各项性能指标，如CPU使用率、内存占用率、网络带宽等。</a:t>
            </a:r>
          </a:p>
          <a:p>
            <a:r>
              <a:t>2.通过数据挖掘和机器学习技术，发现隐藏在数据中的规律和异常行为。</a:t>
            </a:r>
          </a:p>
          <a:p>
            <a:r>
              <a:t>3.结合业务需求和系统运行情况，制定针对性的性能优化和调整策略。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https://d.book118.com/217001061163006034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负载均衡简介</vt:lpstr>
      <vt:lpstr> 负载均衡简介</vt:lpstr>
      <vt:lpstr> 负载均衡简介</vt:lpstr>
      <vt:lpstr> 实时监测的重要性</vt:lpstr>
      <vt:lpstr> 实时监测的重要性</vt:lpstr>
      <vt:lpstr> 实时监测的重要性</vt:lpstr>
      <vt:lpstr> 实时监测的重要性</vt:lpstr>
      <vt:lpstr> 负载均衡调整策略</vt:lpstr>
      <vt:lpstr> 负载均衡调整策略</vt:lpstr>
      <vt:lpstr> 负载均衡调整策略</vt:lpstr>
      <vt:lpstr> 监测工具与方法</vt:lpstr>
      <vt:lpstr> 监测工具与方法</vt:lpstr>
      <vt:lpstr> 监测工具与方法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2024-09-09T00:40:36.413</cp:lastPrinted>
  <dcterms:created xsi:type="dcterms:W3CDTF">2024-09-08T16:40:36Z</dcterms:created>
  <dcterms:modified xsi:type="dcterms:W3CDTF">2024-09-08T16:40:38Z</dcterms:modified>
</cp:coreProperties>
</file>