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C0CFD-0FED-4B3A-BF0C-A03A655EA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D5ED7-63BB-4CA6-B6A9-0BC7D1D70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8E47D-B547-4EC8-95F7-D29F5B5C4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8954B-8A1B-444D-B94C-D7EA8CD19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10E4CD-4874-427A-AF09-0C3F65E91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095DED-AA7B-4D5D-9D58-68CEF7DC5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1C02AD-EDFC-4EFB-A43F-26CF15F4F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D1892-5674-437C-A4FD-E2AA20486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967E7-ADE3-496C-AD3E-136F53EB0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49124-C570-49F1-9059-C704CF1B6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AF9A6-4B6A-4A57-B4DF-20F88CA65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02111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初中同伴交往心理健康教育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初中同伴交往的重要性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初中生同伴交往现状及问题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心理健康教育在同伴交往中的作用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88" r="274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13" r="3141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随着社会的发展，人际关系在人们生活中的重要性日益凸显，同伴关系对初中生的心理健康和成长具有重要影响。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社会环境变化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初中生处于青春期，心理变化较为复杂，对同伴关系的需求和依赖程度较高，但也容易出现同伴交往问题。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初中生心理特点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培养良好人际关系能力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教育初中生掌握有效的人际交往技巧，培养其良好的沟通能力和合作精神，为未来的发展奠定基础。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推动学校心理健康教育发展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加强初中同伴交往心理健康教育，有助于完善学校心理健康教育体系，提高教育质量。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促进初中生心理健康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通过心理健康教育，帮助初中生正确处理同伴关系问题，提高其心理素质和适应能力。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初中同伴交往的重要性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通过与同伴的交往，初中生能够更好地理解他人的感受和需求，培养同理心。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培养同理心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增强情感支持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发展情感表达能力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与同伴建立良好的关系可以为初中生提供情感支持，有助于他们更好地应对生活中的挑战和压力。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交往过程中，初中生能够学会更好地表达自己的情感，提高情感表达能力和沟通技巧。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促进情感发展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在与同伴交往中，初中生可以学习并掌握一定的社交规则和技巧，如轮流发言、尊重他人等。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083" r="140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学习社交规则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通过与同伴合作完成任务或游戏，初中生能够培养合作意识和合作能力。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发展合作能力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在同伴交往中，初中生需要学会自我管理，如控制情绪、调整行为等。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增强自我管理能力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提高社交技能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影响心理健康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降低焦虑和抑郁风险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与同伴建立良好的关系可以降低初中生焦虑和抑郁的风险，有助于维护他们的心理健康。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提高自尊和自我效能感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良好的同伴关系可以让初中生感到被接纳和认可，从而提高他们的自尊和自我效能感。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影响价值观和行为习惯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同伴交往对初中生的价值观和行为习惯产生影响，如通过同伴影响尝试吸烟、饮酒等不良行为。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初中生同伴交往现状及问题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社交焦虑是指初中生在面对与同伴交往时产生的紧张、不安和恐惧的情绪。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初中生处于青春期，自我意识逐渐增强，对同伴评价和看法较为敏感，容易产生社交焦虑。他们可能会担心自己的表现不够好，害怕被同伴排挤或嘲笑，从而在交往中表现出拘谨、不自然或者逃避行为。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社交焦虑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58" r="1345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人际关系紧张是指初中生与同伴之间出现矛盾、冲突和不良互动的现象。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初中生在同伴交往中可能会因为性格差异、兴趣爱好不同、竞争压力等多种原因而产生矛盾和冲突。这些矛盾可能导致人际关系紧张，甚至出现孤立、排挤等不良互动，影响学生的心理健康和成长。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网络交友问题是指初中生在网络社交中出现的偏差行为和问题。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的普及，越来越多的初中生开始通过网络进行社交。然而，网络交友也带来了一些问题，如过度依赖网络社交、虚假身份、网络欺凌等。这些问题可能影响初中生在现实生活中的同伴交往能力和心理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网络交友问题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https://d.book118.com/217002111032006044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2024-09-18T10:29:06.686</cp:lastPrinted>
  <dcterms:created xsi:type="dcterms:W3CDTF">2024-09-18T02:29:06Z</dcterms:created>
  <dcterms:modified xsi:type="dcterms:W3CDTF">2024-09-18T02:29:08Z</dcterms:modified>
</cp:coreProperties>
</file>