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C677A4-F71A-4FFB-BD68-88B5D3F4DC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A578CF-4AD5-4332-90AF-F0DE76341B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0017EE-8A87-4E54-863E-5FDD4B6E9C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E17AE4-DECA-454A-974F-A480400F0D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BC2B97-D081-4BE0-B84E-7E710FECA9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025B37-D10B-4C33-A350-2E939B38CD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C2D869-2B0D-4A12-84CA-808A95C66A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C95DE5-3AAE-4CCE-9304-78D1210F4A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B5EA8A-7B18-4FB1-A43B-8EDB110BB6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56B58F-14CE-4C28-B696-A2678607A0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49B51B-1860-4444-AD5D-92A6FC4177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00310402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家居建材行业2024年质量评估与消费者保障</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2023-12-31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行业概况与发展趋势</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质量评估体系建设与完善</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消费者权益保护与满意度提升策略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供应链协同与产品质量追溯技术应用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绿色环保理念在家居建材中推广实践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总结与展望：构建更加完善的质量评估与消费者保障体系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行业概况与发展趋势</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行业规模与增长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家居建材行业近年来保持稳定增长，市场规模不断扩大，消费需求持续增长。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行业竞争格局</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家居建材行业竞争激烈，品牌化、规模化经营成为趋势，同时个性化、定制化需求不断增长。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行业特点</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家居建材行业具有产品种类繁多、品质参差不齐、价格差异大等特点，消费者在选择时面临一定难度。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家居建材行业现状及特点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595" b="859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近年来，国家相继出台了一系列政策法规，对家居建材行业的产品质量、环保标准、消费者权益保护等方面进行了规范。</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政策法规的实施对家居建材行业产生了深远影响，推动了行业向规范化、环保化、高品质化方向发展。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政策法规对行业影响分析</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对行业的影响</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政策法规概述</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随着科技的进步和消费者需求的变化，家居建材行业将向智能化方向发展，智能家居、智能照明等产品将逐渐普及。</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智能化发展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环保意识的提高将推动家居建材行业向绿色环保方向发展，环保材料、绿色家居将成为市场主流。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绿色环保</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4829" r="24829"/>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消费者对家居环境的个性化需求将推动家居建材行业向个性化定制方向发展，定制家具、定制装修等市场潜力巨大。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个性化定制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质量评估体系建设与完善</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国内外质量评估标准对比</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分析国内外家居建材行业质量评估标准的差异，借鉴国际先进经验，提升国内标准水平。</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质量评估方法创新</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研究新型质量评估方法，如基于大数据和人工智能的质量预测模型，提高评估的准确性和效率。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标准化工作推进</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加强家居建材行业标准化工作，制定和完善相关标准，推动行业质量提升。</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质量评估标准与方法研究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检测能力提升</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加强第三方检测机构检测能力建设，提高检测精度和效率，满足行业快速发展的需求。</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检测结果互认机制建立</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推动建立家居建材行业检测结果互认机制，减少重复检测，降低企业成本。</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第三方检测机构职责明确</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明确第三方检测机构在家居建材行业质量评估中的职责和定位，确保其独立、公正、专业地开展工作。</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第三方检测机构角色定位及作用发挥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167" r="1316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分享家居建材企业内部质量管理体系建设的成功经验，推动企业全面提升质量管理水平。</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质量管理体系建设经验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介绍先进的质量管理方法在家居建材企业中的应用实践，如六西格玛管理、精益生产等。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质量管理方法应用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探讨家居建材企业如何培育质量文化，提高全员质量意识，营造人人关注质量的良好氛围。</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质量文化建设</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企业内部质量管理体系建设实践分享</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消费者权益保护与满意度提升策略</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031" r="21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《消费者权益保护法》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该法规为消费者提供了全面的权益保护，包括商品质量、服务质量、安全等方面。家居建材行业应严格遵守该法规，确保消费者的合法权益不受侵害。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《产品质量法》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该法规对产品质量进行了严格规定，要求生产者、销售者对其生产、销售的产品质量负责。家居建材行业应加强产品质量监管，确保产品符合国家标准和行业标准。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《广告法》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该法规对广告的真实性、合法性进行了规定，防止虚假广告误导消费者。家居建材行业在宣传时应遵守广告法规，确保广告内容的真实性和准确性。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消费者权益保护政策法规解读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建立完善的投诉处理流程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家居建材企业应建立完善的投诉处理流程，包括投诉受理、调查核实、处理结果反馈等环节，确保消费者的投诉能够得到及时、有效的处理。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792" r="137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加强投诉数据分析与应用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通过对投诉数据的分析，可以了解消费者的需求和问题所在，为企业改进产品和服务提供参考。家居建材企业应加强对投诉数据的分析和应用，提高产品质量和服务水平。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提升投诉处理人员素质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投诉处理人员的素质直接影响到投诉处理的质量和效率。家居建材企业应加强对投诉处理人员的培训和管理，提高其专业素养和服务意识。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消费者投诉处理机制优化探讨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https://d.book118.com/217003104023006032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2024-09-04T18:39:20.539</cp:lastPrinted>
  <dcterms:created xsi:type="dcterms:W3CDTF">2024-09-04T10:39:20Z</dcterms:created>
  <dcterms:modified xsi:type="dcterms:W3CDTF">2024-09-04T10:39:22Z</dcterms:modified>
</cp:coreProperties>
</file>