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20FB5-FE58-4D13-9A2C-5FE65F6B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0B9A-BFA2-4CEF-8AD4-6C4689C2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C134-351A-4A16-AC39-F64D4E45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B270C-5428-4F15-8E1A-23094917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2DAA1-3A08-4194-AABD-FB7617F5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7994B-FCE1-47F6-80C8-D0989AE8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1A52E-7289-4BEC-8CD0-9C0C2AD2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3B64C-20F1-429B-92CA-A4B9B812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CBF77-CF64-42C5-B11C-82E39003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A028F-D513-4650-AE06-C537410E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37F7-76A2-4888-9CF7-174B2CDE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03113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《黄金分割几何应用》ppt课件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黄金分割在几何学中的应用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黄金分割在日常生活中的应用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黄金分割的数学原理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黄金分割的应用实例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黄金分割是一种比例关系，即将一条线段分为两段，使得较长线段与整条线段的比等于较短线段与较长线段的比，其比值为1:1.618。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这一比例被认为是最具有美感的比例，因此在艺术、建筑、自然界中广泛应用。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黄金分割的定义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91" r="337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8" r="326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黄金分割的特性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它符合人的视觉习惯，能够提高艺术作品的吸引力和表现力。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黄金分割具有简洁性和美感，能够给人带来舒适和平衡的感觉。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在绘画和摄影中，黄金分割被用来安排画面布局和构图，以创造出更具美感和动态感的作品。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在建筑设计领域，黄金分割被广泛应用于建筑物的比例和布局，以实现和谐和美感。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30" b="115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在时尚和服装设计中，黄金分割也被用来设计服装的线条和轮廓，以实现优雅和美感。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326" b="23326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黄金分割在艺术和设计中的应用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黄金分割在几何学中的应用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黄金矩形是一种具有特殊比例的矩形，其长宽比等于黄金分割比。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黄金矩形的长宽比为1.618:1，这个比例具有很高的美学价值，被广泛应用于建筑设计、平面设计和摄影构图等领域。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黄金矩形具有特殊的性质，如它的对角线长度相等，且能够通过不断分割产生更小的黄金矩形。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黄金矩形的特点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在建筑设计、室内设计、海报设计等领域中，黄金矩形常被用来创造和谐、平衡和美感。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黄金矩形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黄金三角形的特点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黄金三角形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黄金三角形分为等腰黄金三角形和等边黄金三角形两种，其中等腰黄金三角形的底边与两腰之比等于黄金分割比。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黄金三角形具有高度的美学价值，其形状既平衡又和谐。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在建筑设计、艺术创作和几何学研究中，黄金三角形被广泛应用。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黄金三角形是一种具有特殊比例的三角形，其边长比例等于黄金分割比。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黄金多边形是一种具有特殊比例的多边形，其边长比例等于黄金分割比。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最著名的黄金多边形是五边形，它的五条边长度相等，且相邻两边之间的角度为72度。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黄金多边形具有高度的美学价值，其形状既平衡又和谐。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黄金多边形的特点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在建筑设计、艺术创作和几何学研究中，黄金多边形被广泛应用。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黄金多边形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黄金分割在日常生活中的应用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https://d.book118.com/217003113121006033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2024-09-07T03:17:16.775</cp:lastPrinted>
  <dcterms:created xsi:type="dcterms:W3CDTF">2024-09-06T19:17:16Z</dcterms:created>
  <dcterms:modified xsi:type="dcterms:W3CDTF">2024-09-06T19:17:18Z</dcterms:modified>
</cp:coreProperties>
</file>