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594B1-AC54-4274-96BB-DD3AC996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C202-CAE2-48DA-979A-EB4A67A0E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5CAF0-60D2-4883-853F-1814D3CB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BB94D-85C6-4BDE-BB77-5DDF89470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E566F-E00A-48C6-894E-04E87EF6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E6E07-0890-4B91-BB2C-41D62044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725DC-BA63-4813-B9C7-F8A1ABB5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C33DD-2278-40C3-A426-B2ABB55DD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B1902-2DED-44F5-857C-94B1BC4A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86B4E-771C-4743-8D3E-517BD5BD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EB38A-8AC3-4552-B0B4-E2B14076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05011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《高危药品的管理》ppt课件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高危药品的定义与特性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高危药品的安全使用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高危药品的管理法规与标准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高危药品的定义与特性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高危药品主要分为高风险药品、特殊管理药品和毒性药品等几大类。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高危药品具有较高的风险性，使用不当可能导致严重后果，因此需要特别的管理措施。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高危药品的分类与特点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某些药品本身具有较高的风险，如毒性、成瘾性等。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药物特性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625" r="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由于医生、药师或患者的疏忽，可能导致用药错误或剂量不当。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药品储存、运输和分发过程中存在的管理问题也可能导致风险增加。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高危药品的风险因素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通过规范的管理措施，降低用药错误和不良反应的发生率，保障患者的用药安全。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08" b="5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保障用药安全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合理的高危药品管理有助于提高医疗质量，减少医疗纠纷和投诉。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通过优化药品使用和管理，降低不必要的医疗资源浪费和成本支出。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高危药品的管理意义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制定严格的药品采购制度，确保从合法、可靠的供应商采购药品。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对采购的药品进行严格验收，确保药品质量合格、数量准确。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药品验收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根据药品的属性、用途等分类储存，避免药品相互影响。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定期对药品进行检查、养护，确保药品质量稳定。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药品储存与养护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药品养护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药品分类储存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药品发放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根据医生处方和药房库存情况，准确发放药品。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向患者详细说明药品使用方法、注意事项，确保用药安全有效。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药品发放与使用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81" r="262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药品废弃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对过期、损坏、变质的药品进行废弃处理，避免流入市场。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药品销毁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对废弃的药品进行安全销毁，确保不会对环境造成危害。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药品废弃与销毁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高危药品的安全使用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https://d.book118.com/217005011031006034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2024-09-07T23:43:14.756</cp:lastPrinted>
  <dcterms:created xsi:type="dcterms:W3CDTF">2024-09-07T15:43:14Z</dcterms:created>
  <dcterms:modified xsi:type="dcterms:W3CDTF">2024-09-07T15:43:16Z</dcterms:modified>
</cp:coreProperties>
</file>