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61F91-DF73-4930-A51B-DB5F30D9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C6E8C-AC82-4625-ACC1-BF1673B20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FAE18-7875-4E93-B68A-E62C4078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90CA9-23A6-476C-B05F-E265E6824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910DC-5A48-498E-B51A-505FE108B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F3F90-ED31-4F1F-8B34-58316BCA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4A8C0-082B-4D70-98FD-2F1189F9C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9B093-A093-46F1-A318-AC6414DB3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5000A-57E9-4062-9D2C-5D4F211DD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B4E36-FB40-4C96-86EE-EFF518F6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6C0A5-7080-4AD1-B92C-2AD22112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1200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Python文件和数据格式化测试方法介绍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Python文件操作基础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数据格式化基础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Python文件格式化测试方法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Python数据格式化测试方法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确保Python文件和数据的格式化正确，提高代码可读性和维护性。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随着Python在数据科学和软件开发领域的广泛应用，对文件和数据的格式化要求也越来越高。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阐述Python中常用的数据格式化方法，如字符串格式化、json格式化等。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文件格式化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介绍Python文件的格式化规范，如缩进、空格、换行等。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测试工具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介绍用于测试Python文件和数据格式化的工具，如Pylint、Black等。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提醒在进行Python文件和数据格式化测试时需要注意的问题，如编码规范、兼容性等。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测试流程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详细阐述Python文件和数据格式化的测试流程，包括测试准备、测试执行和测试结果分析。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Python文件操作基础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使用`open()`函数打开文件，需要指定文件路径和打开模式（如读取模式、写入模式等）。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使用`close()`方法关闭文件，释放资源。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06" r="21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文件打开与关闭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使用`read()`方法读取文件内容，可以指定读取的字节数。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使用`write()`方法向文件中写入内容。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写入文件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使用`append()`方法向文件中追加内容。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追加内容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828" r="198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51" b="135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使用`os.getcwd()`函数获取当前工作目录。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获取当前工作目录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使用`os.path.join()`函数拼接文件路径。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拼接文件路径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使用`os.path.split()`函数分割文件路径，返回路径和文件名。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分割文件路径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使用`os.path.splitext()`函数获取文件扩展名。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获取文件扩展名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文件路径处理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数据格式化基础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整型（int）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列表（list）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元组（tuple）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字典（dict）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字符串（str）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浮点型（float）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Python中可以处理任意大小的整数，包括负整数，在程序中的表示方法和数学上的写法一模一样。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浮点数也就是小数，之所以称为浮点数，是因为按照科学记数法表示时，一个浮点数的小数点位置是可变的。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字符串是以单引号'或双引号"括起来的任意文本。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列表是Python中使用最频繁的数据类型之一，可以完成大多数集合类的数据结构实现。列表中元素的类型可以不相同，它支持数字，字符串甚至可以包含列表（所谓嵌套）。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元组是另一个数据类型，类似于列表。元组用"()"标识。内部元素用逗号隔开。但是元组不能二次赋值，相当于只读列表。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字典是Python中唯一的映射类型，采用键值对（key-value）的形式存储数据。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数据类型与转换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%格式化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使用"%"操作符进行字符串格式化，并在字符串内使用特定的占位符来表示需要插入的变量。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str.format()方法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使用字符串的format()方法进行格式化，可以通过位置参数或者关键字参数来指定需要插入的变量。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f-string格式化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在Python 3.6及以上版本中，可以使用f-string进行字符串格式化，它允许在字符串内直接嵌入表达式，并使用{}括起来。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字符串格式化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7" r="1740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使用列表推导式或者map()函数等方式对列表中的元素进行格式化操作。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列表格式化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使用字典推导式或者字典的update()方法等方式对字典中的键值对进行格式化操作。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字典格式化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列表与字典格式化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https://d.book118.com/217012003013006033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2024-09-06T06:31:52.867</cp:lastPrinted>
  <dcterms:created xsi:type="dcterms:W3CDTF">2024-09-05T22:31:52Z</dcterms:created>
  <dcterms:modified xsi:type="dcterms:W3CDTF">2024-09-05T22:31:54Z</dcterms:modified>
</cp:coreProperties>
</file>