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D5A2D-21BD-4559-BB2A-C89254525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7FEB6-9F7D-4486-8736-216B23BEC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F99FD-F0AA-4BBD-BAA3-9D32682C2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AB26C-30FC-475B-80DD-F9ABCD8B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697037-1206-40A6-8FEE-1DD17977A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CDE228-B9F4-4A1C-8B2E-BD9F00EAA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CE7219-5C98-4660-A36B-348DCC605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01B83-0E33-4F31-A162-DCDC230EA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9F86F-AA05-4339-8581-E9FF0B357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7499E-AAB5-4E83-BF6C-D9F3F89BF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C9F08-EECF-4234-AE7B-3CC9E0E8B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1212514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共定价与政府收费相关知识\n## 1.公共定价的基本概念与原理\n### 1.1公共定价的定义与类型\n### 1.2公共定价的目标与原则\n### 1.3公共定价的影响因素与效果评估\n## 2.政府收费的基本概念与类型\n### 2.1政府收费的定义与分类\n### 2.2政府收费的依据与原则\n### 2.3政府收费的影响因素与效果评估\n## 3.公共定价与政府收费的关系与区别\n### 3.1公共定价与政府收费的联系与区别\n### 3.2公共定价与政府收费的优势与劣势\n### 3.3公共定价与政府收费的适用范围与条件\n## 4.公共定价与政府收费的实践案例分析\n### 4.1国内外公共定价与政府收费的实践案例\n### 4.2公共定价与政府收费的实践效果与启示\n### 4.3公共定价与政府收费的未来发展趋势与挑战\n## 5.公共定价与政府收费的政策建议与展望\n### 5.1完善公共定价与政府收费的政策建议\n### 5.2提高公共定价与政府收费的科学性与合理性\n### 5.3加强公共定价与政府收费的监管与透明度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500"/>
              <a:t>公共定价与政府收费相关知识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公共定价的基本概念与原理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是指政府或其他公共部门对特定商品或服务制定价格的过程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这种价格通常会考虑到消费者的支付意愿和供应成本，以及公平性、效率和社会福利等因素</a:t>
                </a:r>
                <a:endParaRPr/>
              </a:p>
            </p:txBody>
          </p:sp>
          <p:sp>
            <p:nvSpPr>
              <p:cNvPr id="16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公共定价的定义</a:t>
                </a:r>
                <a:endParaRPr/>
              </a:p>
            </p:txBody>
          </p:sp>
          <p:sp>
            <p:nvSpPr>
              <p:cNvPr id="16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直接公共定价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：政府直接设定特定商品或服务的价格，如自来水、电力等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间接公共定价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：政府通过税收、补贴等手段间接影响商品或服务的价格，如汽油税、食品补贴等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混合公共定价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：政府同时采用直接和间接手段来制定价格，如医疗保险、教育收费等</a:t>
                </a:r>
                <a:endParaRPr/>
              </a:p>
            </p:txBody>
          </p:sp>
          <p:sp>
            <p:nvSpPr>
              <p:cNvPr id="16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公共定价的类型</a:t>
                </a:r>
                <a:endParaRPr/>
              </a:p>
            </p:txBody>
          </p:sp>
          <p:sp>
            <p:nvSpPr>
              <p:cNvPr id="17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公共定价的定义与类型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公共定价的目标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实现公平分配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：通过公共定价减少收入差距，提高社会公平性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提高经济效率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：促使资源在生产和消费过程中得到合理分配，提高整体经济效率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保障公共利益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：确保特定商品或服务的供应稳定，满足社会公共利益需求</a:t>
                </a:r>
                <a:endParaRPr/>
              </a:p>
            </p:txBody>
          </p:sp>
        </p:grpSp>
        <p:grpSp>
          <p:nvGrpSpPr>
            <p:cNvPr id="18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公共定价的原则</a:t>
                </a:r>
                <a:endParaRPr/>
              </a:p>
            </p:txBody>
          </p:sp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：确保公共定价过程中的负担分配相对公平，避免部分群体负担过重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：在满足公平性要求的前提下，尽可能提高资源配置效率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：确保公共定价政策在长期内对经济、社会和环境的影响可持续</a:t>
                </a:r>
                <a:endParaRPr/>
              </a:p>
            </p:txBody>
          </p:sp>
          <p:sp>
            <p:nvSpPr>
              <p:cNvPr id="18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公共定价的目标与原则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公共定价的影响因素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：消费者的需求水平和需求弹性对公共定价的影响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供应因素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：生产成本、技术进步等因素对公共定价的影响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：政府政策目标、财政状况等因素对公共定价的影响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公共定价的效果评估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经济效果评估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：评估公共定价对经济增长、就业、通胀等经济指标的影响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社会效果评估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：评估公共定价对收入分配、社会福利、教育等方面的影响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环境效果评估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：评估公共定价对环境保护、资源利用等方面的影响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公共定价的影响因素与效果评估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政府收费的基本概念与类型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政府收费的定义</a:t>
                </a:r>
                <a:endParaRPr/>
              </a:p>
            </p:txBody>
          </p:sp>
          <p:sp>
            <p:nvSpPr>
              <p:cNvPr id="2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政府收费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是指政府或其他公共部门向使用者收取费用的行为，用于补偿商品或服务的生产成本或提供服务的费用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政府收费通常与税收不同，它更侧重于对特定商品或服务使用者的收费</a:t>
                </a:r>
                <a:endParaRPr/>
              </a:p>
            </p:txBody>
          </p:sp>
        </p:grpSp>
        <p:grpSp>
          <p:nvGrpSpPr>
            <p:cNvPr id="22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政府收费的分类</a:t>
                </a:r>
                <a:endParaRPr/>
              </a:p>
            </p:txBody>
          </p:sp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行政性收费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：政府为提供公共服务而收取的费用，如护照办理费、商标注册费等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事业性收费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：政府举办的事业性单位提供服务时收取的费用，如教育收费、医疗收费等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经营性收费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：政府通过国有资本参与市场竞争而收取的费用，如国有企业的利润、国家邮政收费等</a:t>
                </a:r>
                <a:endParaRPr/>
              </a:p>
            </p:txBody>
          </p:sp>
          <p:sp>
            <p:nvSpPr>
              <p:cNvPr id="22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政府收费的定义与分类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政府收费的依据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：政府收费应基于商品或服务的生产成本，以确保收回成本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受益依据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：政府收费应根据使用者从商品或服务中获得的收益，以实现受益者负担原则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：政府收费应基于政府的政策目标，如环境保护、交通管理等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政府收费的原则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：确保政府收费过程中的负担分配相对公平，避免部分群体负担过重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：在满足公平性要求的前提下，尽可能提高资源配置效率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：政府收费应公开透明，便于社会监督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政府收费的依据与原则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政府收费的影响因素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：消费者的需求水平和需求弹性对政府收费的影响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供应因素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：生产成本、技术进步等因素对政府收费的影响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：政府政策目标、财政状况等因素对政府收费的影响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政府收费的效果评估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经济效果评估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：评估政府收费对经济增长、就业、通胀等经济指标的影响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社会效果评估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：评估政府收费对收入分配、社会福利、教育等方面的影响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环境效果评估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：评估政府收费对环境保护、资源利用等方面的影响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政府收费的影响因素与效果评估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公共定价与政府收费的关系与区别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公共定价与政府收费的联系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两者都是政府干预经济的重要手段，用于实现资源配置的优化和社会福利的提高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公共定价和政府收费在实际操作中可能会相互影响，如公共定价可能会影响政府收费的水平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公共定价与政府收费的区别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公共定价主要针对具有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的商品或服务，如自来水、电力等，政府定价的目的是实现公平分配和资源配置效率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政府收费主要针对具有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排他性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的商品或服务，如教育、医疗等，政府收费的目的是收回成本或实现受益者负担原则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公共定价与政府收费的联系与区别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https://d.book118.com/217012125145006043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公共定价与政府收费相关知识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2024-09-17T18:28:40.411</cp:lastPrinted>
  <dcterms:created xsi:type="dcterms:W3CDTF">2024-09-17T10:28:40Z</dcterms:created>
  <dcterms:modified xsi:type="dcterms:W3CDTF">2024-09-17T10:28:42Z</dcterms:modified>
</cp:coreProperties>
</file>