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32808-4792-4E39-B50F-146131A8F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A858E-BFCB-45E7-8A6D-0654DED5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D7AEE-19B5-4064-B5D5-7FFB9AE5F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87911-468F-434B-8941-62A8C6806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596347-93D7-4E81-80C6-E44FD7F9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FFDCB-4FA1-404B-829F-99A6E4331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7639B1-09D7-4D2E-A041-FE0340CDF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6D7DE-8272-47BB-B2C6-96BAF4578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92693-1FF8-4C2F-A52F-92370AC5D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DCBDE-857F-4912-810A-9B0A3E68D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9BDFD-A7BB-4523-914E-BFB61E151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1502512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审核和项目管理体系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审核与项目管理概述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审核流程与要点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审核在项目管理中的应用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审核与项目管理案例分析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审核与项目管理挑战与对策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审核与项目管理概述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审核是对活动、过程、产品或服务进行系统性、独立性和文件化的检查，以获得审核证据并对其进行客观评价，以确定满足审核准则的程度所进行的系统的、独立的并形成文件的过程。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审核的目的是确保组织的管理体系符合相关标准、法规和客户要求，促进管理体系的持续改进和有效性，以及识别潜在的风险和问题，为组织提供改进方向和决策依据。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项目管理是指在项目活动中运用专门的知识、技能、工具和方法，使项目能够在有限资源限定条件下，实现或超过设定的需求和期望的过程。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重要性体现在以下几个方面：明确项目目标和范围，合理分配资源，确保项目按计划进行；有效协调团队成员，提高沟通效率，减少冲突和误解；降低项目风险，及时应对变化，确保项目成功完成；提高项目质量，满足客户需求，增强组织竞争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审核是项目管理过程中的重要环节之一，通过对项目管理体系的审核，可以评估项目管理的有效性和符合性，发现存在的问题和不足之处，为项目改进提供方向和建议。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项目管理是审核活动的基础和前提，良好的项目管理可以为审核提供准确、完整和可靠的信息和证据，确保审核活动的顺利进行和有效实施。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审核与项目管理相互促进、相互制约，共同推动组织的持续改进和发展。通过加强审核和项目管理的整合与协调，可以提高组织的整体绩效和竞争力。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4563" r="24563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477" b="1477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4698" r="14698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审核与项目管理的关系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审核流程与要点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398" b="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审核准备阶段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确定审核目标和范围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明确审核的具体目的、审核对象及审核范围，为后续审核工作提供指导。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组建审核团队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根据审核需求，挑选具备相关经验和专业知识的审核人员，组建高效的审核团队。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制定审核计划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结合实际情况，制定详细的审核计划，包括审核时间、地点、方式等，确保审核工作有序进行。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通过访谈、查阅文件、现场观察等方式，收集与审核目标相关的证据，并进行深入分析。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收集和分析证据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根据收集到的证据，评估被审核对象是否符合相关标准、规范或政策要求，以及其实际效果如何。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评估符合性和有效性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详细记录审核过程中的发现，包括问题、亮点及改进建议等，为后续报告和跟踪提供依据。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记录审核发现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审核实施阶段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根据审核发现，编写客观、公正的审核报告，全面反映被审核对象的实际情况。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编写审核报告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58" r="2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报告审核结果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将审核报告提交给相关领导或管理部门，报告审核结果，并提出改进意见和建议。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关注被审核对象对审核发现问题的整改情况，确保改进措施得到有效实施。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审核报告与跟踪阶段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审核中的关键要点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在审核过程中，始终保持客观公正的态度，避免主观臆断和偏见。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重视证据的收集和分析工作，确保审核结论有充分、可靠的依据。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与被审核对象及相关人员进行充分沟通，共同协作，确保审核工作顺利进行。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不仅关注问题本身，更要关注问题的根本原因和持续改进的可能性。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保持客观公正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注重证据收集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强调沟通协作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关注持续改进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制定清晰、可衡量的项目目标，确保所有团队成员对项目目标有统一的理解。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设立项目管理办公室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建立项目管理信息系统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根据项目目标，制定详细的项目计划，包括时间、成本、质量等方面的要求。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成立专门的项目管理办公室，负责项目的日常管理和协调工作。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采用先进的信息技术手段，建立项目管理信息系统，实现项目信息的实时共享和沟通。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项目管理体系框架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收尾阶段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对项目成果进行验收和总结，评估项目绩效并总结经验教训。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对项目执行过程进行实时监控，及时发现问题并采取相应措施进行纠正。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按照项目计划开展具体工作，确保项目按照预定目标进行。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明确项目目标、范围、组织结构和资源需求，制定项目章程和初步计划。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进行详细的项目规划，包括进度管理、成本管理、质量管理、风险管理等方面的规划。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项目管理流程设计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6889" r="2688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建立完善的项目管理制度，包括项目立项、审批、变更、验收等方面的规定。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根据项目特点和实际情况，制定项目管理规范，明确各项管理工作的具体要求和标准。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制定项目管理规范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对项目过程中产生的各类文档进行统一管理和归档，确保项目信息的完整性和可追溯性。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建立项目文档管理制度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积极推行项目管理标准化工作，提高项目管理的效率和质量。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推行项目管理标准化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项目管理制度与规范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https://d.book118.com/217015025122006043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2024-09-17T13:27:00.155</cp:lastPrinted>
  <dcterms:created xsi:type="dcterms:W3CDTF">2024-09-17T05:27:00Z</dcterms:created>
  <dcterms:modified xsi:type="dcterms:W3CDTF">2024-09-17T05:27:02Z</dcterms:modified>
</cp:coreProperties>
</file>