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DF8EC-F2FE-4386-9B1B-27CA3EACE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26DA8E-3981-471B-9B77-7622B5696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DB14E-CA69-484A-AE50-8D7DB7820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E73CA8-BD87-4522-B0BB-1C4545AD3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ACF28E-F81A-4675-8322-F794AA9B0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25ACF1-429E-4663-BB51-92404A8A9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26ED74-F01D-4ED3-B2B8-0A9559EE0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A7CA6C-D669-457C-B03C-0708155B3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015201-1FB1-4B4B-BC64-C7918935A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C6028-0541-498A-95A8-658328F2A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FB431-F8AC-4EED-A53A-877E78631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020054123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中国资本市场发展与对外开放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中国资本市场概述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中国资本市场发展策略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对外开放背景与意义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对外开放政策与措施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挑战与机遇并存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中国资本市场概述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资本市场是指期限在一年以上各种资金借贷和证券交易的场所，包括股票市场、债券市场、基金市场和中长期信贷市场等。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中国资本市场以政府主导为主，市场规模不断扩大，投资者结构日益多元化，市场化程度和国际化水平逐步提高。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中国资本市场经历了从无到有、从小到大、从区域到全国的发展过程，逐步形成了多层次、多元化的市场体系。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目前，中国资本市场已经成为全球第二大股票市场、第三大债券市场，拥有数千万投资者和数万家上市公司，成为支持中国经济发展的重要力量。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主要功能与作用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融资功能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资本市场为企业提供直接融资渠道，支持企业扩大规模和提升竞争力。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投资功能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资本市场为投资者提供多元化的投资渠道和风险管理工具，满足不同风险偏好和收益要求的投资需求。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资本市场通过价格发现机制引导资金流向高效益、高成长性的企业和行业，促进经济结构优化和产业升级。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分散风险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资本市场通过证券组合投资分散非系统性风险，提高社会经济运行的稳定性。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中国资本市场发展策略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636" b="186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160" b="21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深化市场化改革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加快发行上市制度改革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推行注册制，简化审核流程，提高发行效率。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完善交易机制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优化交易规则，提高市场流动性，降低交易成本。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加强信息披露和透明度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规范信息披露制度，提高信息披露质量和及时性。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强化监管力度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建立健全监管体系，提高监管水平和效率。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推进法治建设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完善资本市场法律法规，提高市场规范化程度。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防范化解重大风险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加强风险监测和预警，及时处置风险事件。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加强监管与风险防范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750" r="10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为科技创新企业提供更加便捷的融资渠道。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支持科技创新企业上市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鼓励资本投向新兴产业、高科技产业等领域。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引导资本投向创新领域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积极参与国际创新合作，提高我国资本市场国际化水平。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加强与国际创新合作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推动创新驱动发展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667" r="12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加强投资者教育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提高投资者风险意识和投资能力。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培育机构投资者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大力发展公募基金、私募基金等机构投资者。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引导长期资金入市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鼓励社保基金、保险资金等长期资金入市。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优化投资者结构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对外开放背景与意义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全球范围内，贸易和投资壁垒逐渐降低，各国经济联系日益紧密。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国际贸易和投资自由化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金融资本在全球范围内自由流动，各国金融市场相互渗透、相互影响。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金融市场全球化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跨国公司通过全球布局，实现资源优化配置和市场份额扩张。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跨国公司全球化布局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全球经济一体化趋势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人民币跨境支付、结算、储备等功能逐渐增强，成为全球重要货币之一。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人民币国际化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中国逐步开放股票、债券、期货等金融市场，吸引境外投资者参与。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金融市场开放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中资金融机构纷纷设立海外分支机构，拓展国际业务。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金融机构国际化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中国金融市场国际化进程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融入全球经济体系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对外开放有助于中国融入全球经济体系，分享全球经济增长红利。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提升国际竞争力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对外开放可以引进境外先进经验和技术，提升中国金融市场的国际竞争力。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对外开放有助于优化全球资源配置，提高中国经济发展的效率和质量。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推动金融改革和创新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对外开放可以促进中国金融市场的改革和创新，完善金融体系和监管机制。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对外开放战略意义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https://d.book118.com/217020054123006050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2024-09-23T06:24:11.049</cp:lastPrinted>
  <dcterms:created xsi:type="dcterms:W3CDTF">2024-09-22T22:24:11Z</dcterms:created>
  <dcterms:modified xsi:type="dcterms:W3CDTF">2024-09-22T22:24:13Z</dcterms:modified>
</cp:coreProperties>
</file>