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902B3-B094-4F46-9D57-14DFEB53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7E808-C64A-4501-9438-B1EE7B486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E613A-547E-4D75-8A25-A98BBA197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70538-A557-4B8B-B8F5-740E531AF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4F52C-56AD-4A63-8A6E-4BC6CBA74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B92B9-D43D-4586-829F-DDBC1298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1E14A-E75A-41BC-B9BF-9224673B1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56DC2-115D-4EE1-862C-57C606F3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E0014-B08A-416D-A9FE-05D8B5AE7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197F9-809C-48AA-993C-40C27A709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A688A-BEB6-4421-B718-1F6FABC55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1131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学生心理健康的亲子关系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亲子关系对学生心理健康的重要性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良好亲子关系建立与维护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亲子冲突处理及应对策略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家长在孩子心理健康教育中角色定位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学校在促进亲子关系和学生心理健康中作用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总结：构建和谐亲子关系，促进学生心理健康发展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亲子关系对学生心理健康的重要性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16" r="30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亲子关系是指父母与子女之间的关系，包括情感、行为、认知等多个方面。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亲子关系具有亲密性、稳定性、持久性和互动性等特点，是儿童成长过程中最重要的关系之一。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亲子关系定义及特点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智力正常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人际关系良好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自我认知准确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822" r="88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299" r="172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学生能够正常学习和掌握知识，具备相应的思维能力和创造力。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学生情绪稳定，能够积极应对生活中的挑战和压力，不易出现情绪波动或行为问题。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学生能够与同学、老师、家长等建立良好的人际关系，具备合作精神和社交技能。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学生能够客观认识自己，了解自己的优点和不足，并积极寻求改进和成长。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057" r="2705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良好的亲子关系能够为学生提供情感支持，增强学生的安全感和归属感，有利于学生形成积极健康的心理状态。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父母是孩子的第一任老师，良好的亲子关系能够让父母成为孩子的行为榜样，引导孩子养成良好的行为习惯和道德品质。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行为榜样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亲子互动过程中，父母可以通过与孩子的交流、游戏等活动促进孩子的认知发展，提高孩子的智力水平。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良好的亲子关系能够帮助孩子更好地适应社会，掌握社交技能，提高孩子的社会适应能力。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亲子关系对学生心理发展影响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良好亲子关系建立与维护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943" b="5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尊重与信任原则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尊重孩子的个性和意愿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家长应尊重孩子的兴趣、爱好和选择，鼓励孩子自由表达自己的想法和感受。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信任孩子的能力和潜力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家长应对孩子充满信心，相信孩子有能力面对挑战和解决问题。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尊重孩子的隐私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家长应尊重孩子的隐私和个人空间，不随意干涉孩子的私人事务。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表达关心和支持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家长应向孩子表达关心和支持，让孩子感受到家庭的温暖和力量。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避免过度干涉和指责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家长应避免过度干涉孩子的生活和学习，避免对孩子进行无端的指责和批评。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倾听孩子的心声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家长应积极倾听孩子的想法和感受，理解孩子的需求和困惑。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家长可以带孩子一起参加户外活动，如散步、骑车、野餐等，增进亲子之间的感情。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一起参加户外活动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家长可以和孩子一起进行家庭游戏，如桌游、扑克牌、拼图等，增加家庭互动和乐趣。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一起进行家庭游戏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家长可以和孩子一起观看电影或阅读书籍，分享彼此的感受和思考，增进相互了解和信任。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一起观看电影或阅读书籍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共同参与活动增进感情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亲子冲突处理及应对策略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父母与子女在价值观、生活观念等方面存在差异，导致对同一问题的看法不同。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50" r="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角色定位模糊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00" r="10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双方沟通方式不当或缺乏有效沟通，使得彼此难以理解对方的想法和需求。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父母在子女成长过程中角色定位不明确，过度干涉或放任自流，引发子女反感和不满。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识别亲子冲突来源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学习掌握一些情绪调节技巧，如深呼吸、冥想等，帮助自己在情绪激动时保持冷静。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987" r="11987"/>
          <a:stretch>
            <a:fillRect/>
          </a:stretch>
        </p:blipFill>
        <p:spPr>
          <a:xfrm>
            <a:off x="5168348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554" r="1755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认真倾听子女的想法和感受，积极表达自己的看法和需求，促进双方的理解和信任。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积极倾听与表达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寻找双方共同感兴趣的话题和活动，增进彼此之间的了解和情感联系。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寻求共同兴趣点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情绪管理与压力释放方法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https://d.book118.com/217021131136006033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2024-09-07T07:27:42.912</cp:lastPrinted>
  <dcterms:created xsi:type="dcterms:W3CDTF">2024-09-06T23:27:42Z</dcterms:created>
  <dcterms:modified xsi:type="dcterms:W3CDTF">2024-09-06T23:27:45Z</dcterms:modified>
</cp:coreProperties>
</file>