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A7AF7-4E41-4E6E-BAE5-FAA448B36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562B4-56BD-4543-A4CB-26C6DC189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CC839-8498-4414-A79A-3C52574F8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CC3BB-3AE7-4CC8-AD8B-A61D6D66D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8C9852-C45F-483C-9A23-9F10EECCD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64570-1693-461F-9C02-189672EF4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15F7E-2684-4BB2-A7E3-4C6B81CF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669FA-193C-4233-AD8C-5D55CA40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B1CAF-7E37-45A0-8C5C-AE7374C20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17BA1-A141-4880-9CDA-7FF5B2CC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5999A-C385-4AB7-8BA4-99D82A112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21162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预防雾霾健康生活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雾霾的危害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雾霾的成因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雾霾的预防措施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健康生活方式的建议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个人防护用品的选择和使用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政府和社会的责任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雾霾的危害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对呼吸系统的影响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雾霾中的PM2.5颗粒物会进入人体的呼吸系统，对呼吸道黏膜产生刺激和损伤，引发炎症和感染。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长期暴露于雾霾环境中会增加患上慢性阻塞性肺病、哮喘、肺癌等呼吸系统疾病的风险。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雾霾中的污染物会通过血液循环对心血管系统造成损害，如加速动脉粥样硬化、引起心肌缺血等。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长期暴露于雾霾环境中会增加患上高血压、冠心病、脑梗塞等心血管疾病的风险。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对心血管系统的影响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儿童和老人由于身体机能较弱，对雾霾的抵抗力较低，更容易受到其危害。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雾霾对儿童和老人的呼吸系统和心血管系统的影响更为显著，可能导致生长发育迟缓、心肺功能衰退等。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07" r="102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对儿童和老人的影响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对农业和环境的影响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雾霾中的污染物会对农作物产生负面影响，如降低产量和质量。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雾霾还会对环境造成污染和破坏，如加剧酸雨、影响大气能见度等。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雾霾的成因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过程中产生的废气、废水和固体废弃物等污染物，未经处理或处理不当直接排放到大气中，是雾霾形成的重要原因之一。这些污染物中含有大量的硫化物、氮氧化物、挥发性有机物等，在适当的天气条件下，容易形成雾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工业排放的废气中含有大量的颗粒物，如烟尘、粉尘等，这些颗粒物在大气中聚集，形成雾霾。特别是在钢铁、有色金属、化工等重工业密集的地区，雾霾天气更为严重。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工业排放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汽车尾气中含有大量的氮氧化物、一氧化碳、碳氢化合物等污染物，这些污染物在大气中经过化学反应，会形成二次颗粒物，进而形成雾霾。特别是在城市地区，汽车尾气对雾霾的形成贡献较大。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汽车尾气不仅直接排放污染物，还产生大量的扬尘，扬尘在大气中与污染物相互作用，形成雾霾。特别是在交通拥堵的城市道路和高速公路上，汽车尾气和扬尘对雾霾的形成贡献更为显著。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汽车尾气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燃煤供暖是北方地区冬季主要的供暖方式之一，但燃煤过程中会产生大量的烟尘、二氧化硫等污染物，这些污染物排放到大气中，容易形成雾霾。特别是在冬季采暖期，燃煤供暖对雾霾的形成贡献较大。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除了直接的燃煤供暖外，一些工业生产过程中也需要大量使用煤炭，如火力发电厂、钢铁厂等，这些工业生产过程中也会产生大量的污染物，排放到大气中形成雾霾。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燃煤供暖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建筑工地施工过程中会产生大量的扬尘，这些扬尘在大气中与污染物相互作用，形成雾霾。特别是在城市建设和改造过程中，建筑工地扬尘对雾霾的形成贡献较大。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除了建筑工地本身产生的扬尘外，道路运输、堆场等也会产生大量的扬尘，这些扬尘在大气中与污染物相互作用，形成雾霾。特别是在干燥、少雨的地区，扬尘对雾霾的形成贡献更为显著。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建筑工地扬尘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自然因素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大气中的自然污染物，如火山灰、沙尘暴等，也可能对雾霾的形成产生影响。此外，气候条件如温度逆层、低风速等也可能有利于雾霾的形成和维持。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雾霾的预防措施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54" r="1755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避免进行户外活动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雾霾天气时，应尽量避免进行户外活动，特别是跑步、骑车等运动。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尽量减少外出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雾霾天气时，应尽量避免外出，特别是避免在室外长时间停留。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避免晨练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雾霾天气时，晨练会增加人体吸入雾霾中的有害物质，对健康造成危害。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选择合适的口罩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选择符合国家标准的N95或更高级别口罩，过滤效果更好。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及时更换口罩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使用过的口罩应及时更换，避免重复使用。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正确佩戴口罩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佩戴时要确保口罩紧贴面部，避免缝隙导致雾霾进入。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关好窗户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在家或办公室时，应关好窗户，避免雾霾进入室内。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在室内使用空气净化器可以过滤空气中的雾霾颗粒，提高室内空气质量。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关好门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出门时应关好门，避免雾霾从门缝进入室内。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关窗、关门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https://d.book118.com/217021162114006031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2024-09-03T22:10:40.479</cp:lastPrinted>
  <dcterms:created xsi:type="dcterms:W3CDTF">2024-09-03T14:10:40Z</dcterms:created>
  <dcterms:modified xsi:type="dcterms:W3CDTF">2024-09-03T14:10:42Z</dcterms:modified>
</cp:coreProperties>
</file>