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AE58C-0ADB-45CE-9E32-00A04C0D7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44F1C-ADBF-45AA-8184-5285E2C39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AA6A45-622F-4FF4-BBFF-B0A5A8772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ECD83F-B3D7-4A92-B6E2-D51AEE8C6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6B0AF7-67FB-4A69-9AE2-990DBE69F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09D6BF-CBCB-4B97-B790-3CDF0B358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01D10C-A44C-4685-A28B-D5FF0F688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99F1CF-AC9C-4A66-814A-C54A43052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025C7F-FF24-49A9-B2AC-41BF21A27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25D14-FB86-4F2E-81AE-775AF9E04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BA5946-0FDA-417F-BDB2-5329A1C97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0220210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供应链解决方案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供应链解决方案的核心要素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供应链解决方案的实施与优化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供应链解决方案的案例分析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供应链解决方案的未来趋势与挑战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供应链解决方案的核心要素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供应链解决方案的实施与优化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供应链解决方案的案例分析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供应链解决方案的未来趋势与挑战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29" r="97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供应链解决方案是指通过整合和优化供应链中的各个环节，实现成本降低、效率提升和风险控制的一种管理方法。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供应链解决方案具有系统性、集成性、动态性和复杂性等特点，需要综合考虑供应商、制造商、分销商和最终用户等各方的需求和利益。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29" r="97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供应链解决方案是指通过整合和优化供应链中的各个环节，实现成本降低、效率提升和风险控制的一种管理方法。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供应链解决方案具有系统性、集成性、动态性和复杂性等特点，需要综合考虑供应商、制造商、分销商和最终用户等各方的需求和利益。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https://d.book118.com/217022021011006034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2024-09-07T18:32:36.997</cp:lastPrinted>
  <dcterms:created xsi:type="dcterms:W3CDTF">2024-09-07T10:32:37Z</dcterms:created>
  <dcterms:modified xsi:type="dcterms:W3CDTF">2024-09-07T10:32:39Z</dcterms:modified>
</cp:coreProperties>
</file>