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E549C-CF65-4414-8D93-30AD403E4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33AD9-D4F3-485D-8FD7-6DD6D94EF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3BDC9-57BF-48A3-B3AC-66750AB97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DB289-65CF-4592-9D74-38D50E103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040AC2-12E0-45D1-8852-ED1CDB491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1AAF98-D6B7-4E24-940D-F5DF4B03A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4A9957-608D-4239-96E1-4FF2E82AE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CAA44-1063-43C2-985C-8CCE5B366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99C2E-DAF7-4A47-9F15-65E974565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E1220-C29B-4F9A-ACA1-B4B0C1807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5934F-2669-4A6B-A727-84625160F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2303401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护理理念讲课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护理理念概述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现代护理理念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护理理念的实践与应用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护理理念的挑战与展望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护理理念在护理实践中的作用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指导护理人员的实践工作，提高护理质量和病人满意度。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护理理念的概念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护理理念是护理工作的指导思想，是护理人员认识和解决护理实践问题的基础。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护理理念的演变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从传统的疾病护理到现代的整体护理，护理理念在不断发展和完善。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718" b="1071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掌握护理理念的基本概念和演变过程。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了解护理理念在护理实践中的指导作用。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培养具备现代护理理念的护理人才，提高护理服务质量。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护理理念概述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90" b="101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护理理念的起源可以追溯到古代，当时人们已经开始意识到照顾和关心病人的重要性。随着医学和护理技术的发展，护理理念逐渐形成和完善。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随着医学和社会的进步，护理理念也在不断发展。现代护理理念强调以人为本，以病人为中心，提供全面、专业的护理服务。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护理理念的起源与发展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护理理念的发展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护理理念的起源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护理理念的定义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护理理念是护理工作的指导思想，是护士在长期实践中形成的对护理工作的信念和价值观。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护理理念的特点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护理理念具有指导性、实践性、人文性和专业性等特点。它能够指导护士的实践工作，提升护理服务质量，满足病人的需求，促进护理学科的发展。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护理理念的定义与特点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096" b="60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396" b="33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护理理念在护理实践中的作用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指导护士实践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护理理念是指导护士实践的重要思想基础，能够帮助护士明确自己的职责和价值观，提高实践工作的质量和效果。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提高病人满意度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以人为本的护理理念能够提高病人对护理服务的满意度，增强病人对护士的信任感，促进医患关系的和谐发展。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促进护理学科发展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护理理念是护理学科发展的重要支撑，能够推动护理理论和实践的创新，提升护理学科的地位和影响力。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现代护理理念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强调对患者的关心和尊重，关注患者的心理、社会和文化需求。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人文关怀的护理理念要求护士关注患者的情感和心理状态，提供温暖、关爱和尊重的护理服务，满足患者的个性化需求，促进患者的身心健康。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人文关怀的护理理念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强调护理工作的全面性和整体性，关注患者的生理、心理和社会方面的整体状况。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整体护理的护理理念要求护士从整体的角度看待患者，全面评估患者的生理、心理和社会状况，提供全面的护理措施，满足患者的整体需求，促进患者的全面康复。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整体护理的护理理念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优质护理的护理理念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强调护理服务的高质量和高效性，关注护理工作的持续改进和患者满意度。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优质护理的护理理念要求护士提供高质量、安全、高效的护理服务，关注患者满意度和持续改进，不断优化护理流程和服务质量，提高患者的就医体验。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https://d.book118.com/217023034011006052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2024-09-25T10:34:48.654</cp:lastPrinted>
  <dcterms:created xsi:type="dcterms:W3CDTF">2024-09-25T02:34:48Z</dcterms:created>
  <dcterms:modified xsi:type="dcterms:W3CDTF">2024-09-25T02:34:50Z</dcterms:modified>
</cp:coreProperties>
</file>