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48A57-0E00-40FD-9E91-8E9594F61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140E4-CAB3-405B-8B2E-70629CC0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3B379-D160-4350-9913-DF7B72EF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A24A1-C591-4D01-A6E6-11DA213E7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89837-6B7B-42F1-9F9E-97F23ED1D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7F999-1C24-44C3-B661-667B4D672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4994B-EF8E-440A-9E09-5ADFDAB69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12340-E719-45AF-A816-4B7C9E733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47F48-4305-4C7C-A06E-5CF99D82E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A359C-415F-4BE2-92E4-CF0E51D8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581FE-7176-47D5-A6E9-24810438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404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哮喘患儿的护理教育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哮喘是一种慢性呼吸道炎症性疾病，以气道高反应性为主要特征，通常表现为反复发作的喘息、咳嗽、胸闷或气促等症状。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哮喘的本质是气道的慢性炎症，这种炎症会导致气道黏膜肿胀、支气管痉挛和气道分泌物增加，进而引发喘息、咳嗽、胸闷或气促等症状。哮喘的症状具有反复发作的特点，且常在夜间或清晨加重。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哮喘的病因较为复杂，通常与遗传、环境因素、免疫因素等有关。其病理生理机制主要是气道炎症反应和气道高反应性。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发病与遗传因素密切相关，家族中有哮喘病史的人更容易患病。此外，环境因素如过敏原、空气污染物、烟草烟雾等也会诱发哮喘。免疫因素在哮喘的发病中也起到重要作用，过敏体质的人更容易发生免疫反应，进而引发哮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哮喘可分为急性发作期、慢性持续期和临床缓解期，不同时期临床表现不同。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发作期，患者会出现突然发作的喘息、咳嗽、胸闷或气促等症状，严重时可能出现呼吸困难甚至窒息。慢性持续期则表现为长期反复的喘息、咳嗽、胸闷等症状，影响患者的日常生活和学习。临床缓解期则是指患者经过治疗或未治疗症状消失的一段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哮喘的分类与临床表现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全面了解哮喘患儿的健康状况，识别潜在风险，为制定有效的护理计划提供依据。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包括患儿的病史、症状、体征、心理状况、家庭和社会环境等方面。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采用问卷调查、体格检查、实验室检查等多种方式进行评估。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使用标准化的评估量表、问卷等工具进行数据收集和分析。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对收集到的信息进行整理、统计和分析，识别患儿的健康问题及影响因素。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根据评估结果制定个性化的护理计划，提出针对性的护理措施和建议。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哮喘患儿的护理措施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https://d.book118.com/217024044023006026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2024-08-31T01:23:04.013</cp:lastPrinted>
  <dcterms:created xsi:type="dcterms:W3CDTF">2024-08-30T17:23:04Z</dcterms:created>
  <dcterms:modified xsi:type="dcterms:W3CDTF">2024-08-30T17:23:05Z</dcterms:modified>
</cp:coreProperties>
</file>