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AD42BF-BCDA-4CC1-9F85-C0B04B6E2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1C3DB-3D9D-4C45-BE76-B7C64CE8F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F866E-1A07-4D73-A686-DB27B7F15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7EEEA-3A7E-4F37-AD13-C992DE933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D207B7-3920-4EA6-B24B-7B1FCE464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24C355-2C5E-4B6A-8D4C-39D7D0282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B0D46-DDD5-4354-B202-A5216F0877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0AD37-4803-452B-89E2-B3483FFD4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DD8C6-0DA6-4BBC-86FD-CCEB5016B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0DDA75-CE59-481C-868B-E26ECC0E0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5BCFE-9156-4DF5-8805-0735C328A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025036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中医治疗精神病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中医对精神病的认识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中医治疗精神病的方法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中医治疗精神病的优势与局限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中医治疗精神病的案例分享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中医治疗精神病的注意事项与建议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中医对精神病的认识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601" b="286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情志失调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中医认为情绪波动是导致精神病的重要原因，如长期抑郁、焦虑、愤怒等负面情绪可能导致脏腑功能失调，进而引发精神病。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体质虚弱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中医认为个体体质虚弱，正气不足，易受外邪侵袭，导致脏腑功能失调，引发精神病。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外邪侵袭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中医认为外界环境中的不良因素，如六淫（风、寒、暑、湿、燥、火）等也可能导致脏腑功能失调，引发精神病。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气血不和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中医认为气血不和是导致精神病的另一个重要病机，气血是维持人体生命活动的基本物质，气血不和会导致脏腑功能失调，引发精神病。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气机紊乱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中医认为精神病的病机在于气机紊乱，气机的正常运转是维持人体正常生理功能的基础，气机紊乱会导致脏腑功能失调，引发精神病。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痰迷心窍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中医认为痰迷心窍也是导致精神病的病机之一，痰湿内停，阻碍气血运行，影响脏腑功能，进而引发精神病。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病机解析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中医认为癫狂主要表现为精神错乱、言语错乱、行为异常等症状，多由情志失调引起。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癫狂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郁证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中医认为郁证主要表现为情绪低落、焦虑、抑郁等症状，多由气机紊乱引起。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中医认为失眠主要表现为睡眠障碍、多梦、易醒等症状，多由气血不和引起。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病症分类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中医治疗精神病的方法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通过口服中药，调整患者体内阴阳平衡，改善精神状态。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治疗精神病的方法主要是通过口服中药，调节人体内的阴阳平衡，以达到改善精神状态的目的。根据患者的具体病情，中医会开具相应的中药方剂，如逍遥散、柴胡疏肝散等，以疏肝解郁、调理气机。同时，还会根据患者的体质和症状，采用不同的中药进行治疗，如安神类药物、活血化瘀类药物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通过刺激穴位，调节气血，改善精神状态。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精神病的方法主要是通过刺激特定的穴位，调节人体内的气血，以达到改善精神状态的目的。针灸治疗通常采用毫针、艾灸、拔罐等手段，刺激相应的穴位，如百会、神门、内关等，以调节心神、舒缓情绪。针灸治疗还可以结合电针、穴位注射等技术，以增强治疗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通过按摩手法，放松身心，缓解精神压力。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拿治疗精神病的方法主要是通过按摩手法，放松患者的身心，缓解精神压力。推拿治疗通常采用轻柔的按摩、拍打、揉捏等手法，以舒缓肌肉紧张、改善血液循环。推拿治疗还可以结合拔罐、刮痧等技术，以进一步放松身心、缓解焦虑和抑郁等症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推拿治疗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通过调息、意念等气功修炼方法，调整身心状态。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功治疗精神病的方法主要是通过调息、意念等气功修炼方法，调整患者的身心状态。气功治疗通常采用放松功、内养功等修炼方法，以调节呼吸、放松身心。气功治疗还可以结合音乐、冥想等技术，以进一步舒缓情绪、缓解焦虑和抑郁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气功治疗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中医治疗精神病的优势与局限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https://d.book118.com/217025036021006030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2024-09-01T14:33:36.357</cp:lastPrinted>
  <dcterms:created xsi:type="dcterms:W3CDTF">2024-09-01T06:33:36Z</dcterms:created>
  <dcterms:modified xsi:type="dcterms:W3CDTF">2024-09-01T06:33:38Z</dcterms:modified>
</cp:coreProperties>
</file>