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02290A-76DF-43F8-BD6A-91E4137CD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5BC38F-6DB5-4752-97D9-C7BA9F59F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367CEE-BC4C-4E07-8094-B27C3895C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B98984-E869-4AE5-98E6-A9E3727C6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AF4AE1-7749-4B32-B22F-BF6A6DF5A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F2A7DF-1C21-40BE-BE77-B1AFD8A9A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FDF2FE-74C9-4683-904F-F5F991BF5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243722-2D95-4706-9696-822DE0047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E77A72-CD7D-40A4-AC5D-92373C84B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9CFFB1-B9D9-4D2E-838B-B187CC4E0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44AAE8-53AE-4180-96E8-8ABC3AFEA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02505215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儿科护理查房课件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儿科常见疾病及护理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儿科护理技能操作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儿科护理查房实践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儿科护理风险评估与防范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儿科护理团队建设与沟通协作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儿科护理是专门针对儿童（从出生到青少年）进行的护理工作，旨在促进儿童健康、预防疾病，以及提供疾病治疗过程中的专业护理。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儿科护理具有专业性、细致性、情感性和发展性等特点。它要求护士具备丰富的儿科医学知识、护理技能和沟通技巧，能够关注儿童的生理、心理和社会发展需求。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儿科护理通过提供全面的健康照护，有助于预防儿童疾病的发生，促进儿童健康成长。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保障儿童健康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提高治疗效果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875" r="18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促进家庭和谐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在治疗过程中，儿科护理能够协助医生实施治疗方案，减轻患儿痛苦，提高治疗效果。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儿科护士通过与患儿及其家长的沟通与交流，能够缓解家庭紧张情绪，促进家庭和谐。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伦理问题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儿科护理涉及诸多伦理问题，如尊重儿童权利、保护隐私、公正分配医疗资源等。护士应遵守职业道德规范，关注患儿权益，确保公正、平等的医疗服务。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涉及的法律问题主要包括医疗纠纷、医疗事故、医疗责任等。护士应了解相关法律法规，依法执业，维护患儿和自身的合法权益。同时，医院也应加强法律培训和监管力度，提高医护人员的法律意识和风险防范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儿科护理的伦理与法律问题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儿科常见疾病及护理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保持室内空气流通，多饮水，观察病情变化，及时降温处理。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33" r="183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急性上呼吸道感染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保持呼吸道通畅，给予雾化吸入、吸痰等护理措施，注意营养支持。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急性支气管炎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避免过敏原，保持环境清洁，指导患儿正确使用吸入药物。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支气管哮喘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呼吸系统疾病及护理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499" b="64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消化系统疾病及护理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腹泻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调整饮食，补充液体，注意臀部护理，预防并发症。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胃炎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少量多餐，避免刺激性食物，观察病情变化，及时处理并发症。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消化性溃疡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规律饮食，避免刺激性食物和药物，注意心理护理。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密切观察病情变化，保持呼吸道通畅，降低颅内压，预防并发症。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750" r="15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化脓性脑膜炎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对症治疗，加强护理，预防并发症。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病毒性脑炎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注意安全防护，指导家长正确使用抗癫痫药物，观察药物副作用。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神经系统疾病及护理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肾病综合征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高蛋白饮食，注意皮肤护理和口腔清洁，预防感染。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急性肾小球肾炎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卧床休息，低盐饮食，观察尿量、颜色及性质变化。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尿路感染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多饮水，注意个人卫生和会阴部清洁，遵医嘱给予抗生素治疗。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08" r="167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542" r="165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泌尿系统疾病及护理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儿科护理技能操作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9110" y="138242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223339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275987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22679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核对医嘱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22679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确认输液药物、剂量、给药时间等信息。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281349" y="1382428"/>
            <a:ext cx="3553224" cy="1998628"/>
          </a:xfrm>
          <a:prstGeom prst="roundRect">
            <a:avLst/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6965578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650211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6491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6491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了解患儿病情、年龄、血管条件等，选择合适的穿刺部位。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023589" y="1382428"/>
            <a:ext cx="3553224" cy="1998628"/>
          </a:xfrm>
          <a:prstGeom prst="roundRect">
            <a:avLst/>
          </a:prstGeom>
          <a:solidFill>
            <a:schemeClr val="accent2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0720010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10244354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0715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准备用物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20715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准备输液器、针头、消毒液、棉签等物品。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39110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3223339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TextBox 19"/>
          <p:cNvSpPr txBox="1"/>
          <p:nvPr/>
        </p:nvSpPr>
        <p:spPr>
          <a:xfrm>
            <a:off x="275987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22679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穿刺操作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22679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选择穿刺部位，消毒皮肤，进行穿刺，固定针头。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281349" y="362855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AutoShape 23"/>
          <p:cNvSpPr/>
          <p:nvPr/>
        </p:nvSpPr>
        <p:spPr>
          <a:xfrm>
            <a:off x="6965578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" name="TextBox 24"/>
          <p:cNvSpPr txBox="1"/>
          <p:nvPr/>
        </p:nvSpPr>
        <p:spPr>
          <a:xfrm>
            <a:off x="650211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464918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调节滴速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46491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根据患儿年龄、病情和药物性质调节滴速。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023589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8" name="AutoShape 28"/>
          <p:cNvSpPr/>
          <p:nvPr/>
        </p:nvSpPr>
        <p:spPr>
          <a:xfrm>
            <a:off x="10720010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TextBox 29"/>
          <p:cNvSpPr txBox="1"/>
          <p:nvPr/>
        </p:nvSpPr>
        <p:spPr>
          <a:xfrm>
            <a:off x="10244354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8207158" y="3704529"/>
            <a:ext cx="32289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观察记录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20715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观察患儿有无输液反应，记录输液开始时间、滴速、患儿反应等信息。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静脉输液操作规范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观察记录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观察患儿吸入过程中的反应，记录吸入开始时间、氧流量、患儿反应等信息。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吸入操作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连接吸入装置，调节氧流量，指导患儿正确吸入药物。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准备用物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准备雾化吸入器、药物、氧气等物品。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核对医嘱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确认雾化吸入药物、剂量、给药时间等信息。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评估患儿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了解患儿病情、年龄、呼吸状况等，选择合适的吸入装置。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雾化吸入操作规范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https://d.book118.com/217025052155006036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2024-09-11T23:14:28.467</cp:lastPrinted>
  <dcterms:created xsi:type="dcterms:W3CDTF">2024-09-11T15:14:28Z</dcterms:created>
  <dcterms:modified xsi:type="dcterms:W3CDTF">2024-09-11T15:14:30Z</dcterms:modified>
</cp:coreProperties>
</file>