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82816-B996-49E4-8672-B8311FB46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DF64B-27B8-4527-90F9-AE860C895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2D4E9-EC26-42BF-BF83-0CE3CDC51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AD741-42E0-48CA-8C76-F5AC25C65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A72480-411B-43E4-BF0C-22143D29E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F44BDA-4D71-4918-A717-FCD9DDA23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38893C-D19A-4D9D-87AC-7DBC8291F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0F699-6AD7-483A-9B98-E0BFED3FC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4ED06-4890-4FFE-A3A3-166047402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E0CF7-B8DA-4A58-8AC9-D83689EE0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1144F-EE3A-4862-A52E-C4345205D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26130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人才管理实践培训教材权威讲解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人才管理概述与重要性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招聘与选拔策略及技巧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培训与开发体系建立与完善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绩效管理与激励机制设计原理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员工关系维护与企业文化塑造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人才管理概述与重要性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人才管理是企业通过一系列策略、流程和技术手段，对人才的吸引、选拔、培养、使用和保留进行全面、系统、持续的管理，以实现企业战略目标的过程。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以人为本，关注员工成长与发展，实现企业与员工共同成长。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002" r="2700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人才管理定义及核心理念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人才是企业发展的核心驱动力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优秀的人才能够为企业带来创新、竞争优势和市场份额，推动企业不断发展壮大。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人才价值体现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人才通过自身的专业技能、知识和经验，为企业创造价值，提升企业的整体绩效和竞争力。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企业发展中人才作用与价值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谷歌（Google）的人才管理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谷歌注重人才的选拔和培养，通过提供丰富的职业发展机会和福利待遇，吸引和留住优秀人才，从而实现了持续的创新和业务增长。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华为的人才管理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华为倡导“以奋斗者为本”的企业文化，通过完善的人才选拔、培养和激励机制，激发员工的创造力和工作热情，推动企业快速发展。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阿里巴巴的人才管理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阿里巴巴注重人才的多元化和包容性，通过打造开放、协作的工作环境，吸引和留住不同背景、不同领域的优秀人才，共同推动企业的创新和发展。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成功企业人才管理案例分析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招聘与选拔策略及技巧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详细解析校园招聘、社会招聘、内部推荐、猎头服务等不同渠道的特点和适用场景。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渠道选择策略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渠道优化方法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根据企业需求、目标人群和预算等因素，制定合理的招聘渠道组合策略。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通过数据分析、效果评估和成本控制等手段，持续优化招聘渠道，提高招聘效率和质量。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招聘渠道选择与优化方法论述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阐述面试前准备、面试过程控制和面试后评估等环节的关键点，确保面试的公正性和有效性。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292" b="7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面试流程设计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分享倾听、引导、观察、记录等面试技巧，帮助面试官准确评估应聘者能力和素质。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面试技巧传授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介绍评分卡、行为面试法、案例分析等评估工具和方法，提高面试评估的客观性和准确性。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评估方法介绍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面试技巧及评估方法分享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背景调查与录用决策流程剖析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背景调查重要性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强调背景调查在招聘过程中的作用和意义，确保录用人员的真实性和可靠性。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背景调查方法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详细介绍电话调查、网络调查、第三方机构调查等背景调查手段的操作流程和注意事项。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录用决策流程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剖析录用决策的制定过程，包括信息汇总、评估比较、决策审批等环节，确保录用决策的科学性和合理性。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培训与开发体系建立与完善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通过组织分析、任务分析和人员分析，确定培训的目标和内容，为后续的培训计划制定提供依据。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根据培训需求分析结果，制定详细的培训计划，包括培训目标、培训内容、培训时间、培训方式等。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为确保培训计划的顺利实施，提前准备好所需的培训资源，如培训教材、讲师、场地等。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培训需求分析及计划制定方法论述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根据培训目标和内容，选择合适的培训方法，如讲座、案例分析、角色扮演、小组讨论等。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遵循成人学习原理和课程设计原则，设计针对性强、互动性好的培训课程。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按照培训计划，组织实施培训课程，确保培训过程的顺利进行。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培训课程设计与实施过程探讨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https://d.book118.com/217026130036006025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2024-08-29T15:50:45.534</cp:lastPrinted>
  <dcterms:created xsi:type="dcterms:W3CDTF">2024-08-29T07:50:45Z</dcterms:created>
  <dcterms:modified xsi:type="dcterms:W3CDTF">2024-08-29T07:50:47Z</dcterms:modified>
</cp:coreProperties>
</file>