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388A7-9BF1-496A-81FB-EDFD8EC29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78B39-29F6-46D0-BE76-0E3FBFF0C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D910E-6896-4E07-8BA8-5E1AA626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3CBDA-6E4D-4076-A8CD-CCCD9F449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05708-9E6E-4FB8-959D-82772D82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079BA2-F67E-4A65-9255-DF95225DE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9DFF6-627C-4ECA-93E3-875FD8A7C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FEFFD-7E36-46E7-A63D-6F799C05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56F3B-92DC-469D-96BC-9D467C566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AAD91-A51E-47F7-B4EC-5F0DC03BA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BE0C7-788E-4B6B-8862-119D5526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6200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脚手架安全教育培训了解基本安全原则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脚手架基本安全原则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脚手架搭设与拆除安全操作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脚手架使用与维护保养要求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应急处理与事故报告制度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脚手架是为建筑施工提供临时支撑和作业平台的设施，用于支撑施工人员、材料和设备。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根据用途和结构形式，脚手架可分为落地式、悬挑式、附着式、门式等多种类型。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26" r="35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54" r="321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脚手架事故可能导致人员伤亡、财产损失和工期延误等严重后果。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脚手架事故通常由于设计缺陷、材料不合格、搭设不规范、使用不当或管理不善等原因引起。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脚手架事故危害及原因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通过安全教育培训，使施工人员充分认识到脚手架安全的重要性，增强安全意识。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培训过程中，施工人员可以学习到正确的脚手架搭设、使用和拆除方法，掌握必要的安全技能。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通过安全教育培训，可以及时发现和纠正施工过程中的不安全行为，从而有效预防脚手架事故的发生。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脚手架基本安全原则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脚手架必须按照设计要求正确搭建，确保整体稳定性，防止倾覆和坍塌。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089" r="9089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903" r="1390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使用前应对脚手架进行检查，确认无严重锈蚀、变形和裂纹等缺陷。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在使用过程中，应定期检查和维护，确保脚手架的稳定性不受影响。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脚手架的载荷必须在其设计范围内，严禁超载使用。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在脚手架上作业时，应注意分散载荷，避免局部过载。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禁止在脚手架上悬挂重物或将其作为起重设备的支撑点。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载荷限制原则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脚手架的搭建和使用必须遵守相关安全规定，如佩戴安全帽、系安全带等。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对于高度较高的脚手架，应设置爬梯或斜道，方便人员安全上下。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在脚手架上作业时，应注意防滑、防坠落，必要时应设置安全网或安全挡板。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在恶劣天气条件下，如大风、暴雨等，应停止在脚手架上作业，并采取相应的防护措施。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脚手架搭设与拆除安全操作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选择平整、坚实的地面，避开松软、塌陷等不安全区域。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确定搭设位置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确保所使用的脚手架材料质量合格，无严重锈蚀、变形或裂纹。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检查材料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准备安全帽、安全带、防滑鞋等个人防护用品。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配备安全防护用品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搭设前准备工作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6" b="1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搭设过程中的安全注意事项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严格按照搭设规范进行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遵循脚手架的搭设顺序和原则，确保搭设过程符合安全要求。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使用专用工具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使用专门的扳手、锤子等工具，确保连接牢固。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及时检查与调整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在搭设过程中，随时检查脚手架的稳定性和安全性，发现问题及时调整。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https://d.book118.com/217026200155006040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2024-09-13T10:24:20.589</cp:lastPrinted>
  <dcterms:created xsi:type="dcterms:W3CDTF">2024-09-13T02:24:20Z</dcterms:created>
  <dcterms:modified xsi:type="dcterms:W3CDTF">2024-09-13T02:24:22Z</dcterms:modified>
</cp:coreProperties>
</file>