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2232938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1361978852"/>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3113281918"/>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137503743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621590438"/>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2534766185"/>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3079688291"/>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2149579834"/>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204330568"/>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2989390696"/>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txBody>
          <a:bodyPr/>
          <a:lstStyle/>
          <a:p/>
        </p:txBody>
      </p:sp>
    </p:spTree>
    <p:extLst>
      <p:ext uri="{BB962C8B-B14F-4D97-AF65-F5344CB8AC3E}">
        <p14:creationId xmlns:p14="http://schemas.microsoft.com/office/powerpoint/2010/main" val="3135074901"/>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698A13-0B9E-4D93-9CA9-8EB232B88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599EC-0E27-458A-93F6-6E0DB604A7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E0986-8D30-4FCC-8AB9-8F6035CBC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529B66-5089-4D7E-868C-0B9BEAB880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4D6A53-043E-4571-8989-C7B9F1579A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5C34A1-731B-435A-A1A0-D3A7142B75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CE402B-028A-46BE-BE33-B9554F273F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83BDB7-59CE-4B43-8686-64A1BE804D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2816AA-EA8D-45E7-950C-FE103A2932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4576D7-D94E-4803-B0FC-A773E083EB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57572-1A00-4A0F-9A14-3BC174536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noProof="1"/>
              <a:t>单击此处编辑母版标题样式</a:t>
            </a:r>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a:t>单击此处编辑母版副标题样式</a:t>
            </a:r>
          </a:p>
        </p:txBody>
      </p:sp>
    </p:spTree>
    <p:extLst>
      <p:ext uri="{BB962C8B-B14F-4D97-AF65-F5344CB8AC3E}">
        <p14:creationId xmlns:p14="http://schemas.microsoft.com/office/powerpoint/2010/main" val="39801537"/>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首页">
    <p:spTree>
      <p:nvGrpSpPr>
        <p:cNvPr id="1" name=""/>
        <p:cNvGrpSpPr/>
        <p:nvPr/>
      </p:nvGrpSpPr>
      <p:grpSpPr>
        <a:xfrm>
          <a:off x="0" y="0"/>
          <a:ext cx="0" cy="0"/>
        </a:xfrm>
      </p:grpSpPr>
      <p:sp>
        <p:nvSpPr>
          <p:cNvPr id="23" name="标题 22"/>
          <p:cNvSpPr>
            <a:spLocks noGrp="1"/>
          </p:cNvSpPr>
          <p:nvPr>
            <p:ph type="title" hasCustomPrompt="1"/>
          </p:nvPr>
        </p:nvSpPr>
        <p:spPr>
          <a:xfrm>
            <a:off x="799210" y="2766059"/>
            <a:ext cx="7545579" cy="1325880"/>
          </a:xfrm>
        </p:spPr>
        <p:txBody>
          <a:bodyPr/>
          <a:lstStyle>
            <a:lvl1pPr>
              <a:defRPr/>
            </a:lvl1pPr>
          </a:lstStyle>
          <a:p>
            <a:r>
              <a:rPr lang="zh-CN" altLang="en-US"/>
              <a:t>标题</a:t>
            </a:r>
          </a:p>
        </p:txBody>
      </p:sp>
    </p:spTree>
    <p:extLst>
      <p:ext uri="{BB962C8B-B14F-4D97-AF65-F5344CB8AC3E}">
        <p14:creationId xmlns:p14="http://schemas.microsoft.com/office/powerpoint/2010/main" val="368675743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内容">
    <p:spTree>
      <p:nvGrpSpPr>
        <p:cNvPr id="1" name=""/>
        <p:cNvGrpSpPr/>
        <p:nvPr/>
      </p:nvGrpSpPr>
      <p:grpSpPr>
        <a:xfrm>
          <a:off x="0" y="0"/>
          <a:ext cx="0" cy="0"/>
        </a:xfrm>
      </p:grpSpPr>
      <p:sp>
        <p:nvSpPr>
          <p:cNvPr id="2" name="标题 1"/>
          <p:cNvSpPr>
            <a:spLocks noGrp="1"/>
          </p:cNvSpPr>
          <p:nvPr>
            <p:ph type="title"/>
          </p:nvPr>
        </p:nvSpPr>
        <p:spPr>
          <a:xfrm>
            <a:off x="1293231" y="960830"/>
            <a:ext cx="6063164" cy="1325880"/>
          </a:xfrm>
        </p:spPr>
        <p:txBody>
          <a:bodyPr/>
          <a:lstStyle>
            <a:lvl1pPr>
              <a:defRPr sz="2800" b="1"/>
            </a:lvl1pPr>
          </a:lstStyle>
          <a:p>
            <a:r>
              <a:rPr lang="zh-CN" altLang="en-US"/>
              <a:t>单击此处编辑母版标题样式</a:t>
            </a:r>
            <a:endParaRPr lang="zh-CN" altLang="en-US"/>
          </a:p>
        </p:txBody>
      </p:sp>
      <p:sp>
        <p:nvSpPr>
          <p:cNvPr id="3" name="内容占位符 2"/>
          <p:cNvSpPr>
            <a:spLocks noGrp="1"/>
          </p:cNvSpPr>
          <p:nvPr>
            <p:ph idx="1"/>
          </p:nvPr>
        </p:nvSpPr>
        <p:spPr>
          <a:xfrm>
            <a:off x="2094364" y="2430860"/>
            <a:ext cx="4785293" cy="822960"/>
          </a:xfrm>
        </p:spPr>
        <p:txBody>
          <a:bodyPr/>
          <a:lstStyle>
            <a:lvl1pPr algn="l">
              <a:defRPr sz="2400">
                <a:latin typeface="楷体" panose="02010609060101010101" pitchFamily="49" charset="-122"/>
                <a:ea typeface="楷体" panose="02010609060101010101" pitchFamily="49" charset="-122"/>
              </a:defRPr>
            </a:lvl1pPr>
            <a:lvl2pPr algn="l">
              <a:defRPr sz="1800">
                <a:latin typeface="楷体" panose="02010609060101010101" pitchFamily="49" charset="-122"/>
                <a:ea typeface="楷体" panose="02010609060101010101" pitchFamily="49" charset="-122"/>
              </a:defRPr>
            </a:lvl2pPr>
            <a:lvl3pPr algn="l">
              <a:defRPr sz="1800">
                <a:latin typeface="楷体" panose="02010609060101010101" pitchFamily="49" charset="-122"/>
                <a:ea typeface="楷体" panose="02010609060101010101" pitchFamily="49" charset="-122"/>
              </a:defRPr>
            </a:lvl3pPr>
            <a:lvl4pPr algn="l">
              <a:defRPr sz="1800">
                <a:latin typeface="楷体" panose="02010609060101010101" pitchFamily="49" charset="-122"/>
                <a:ea typeface="楷体" panose="02010609060101010101" pitchFamily="49" charset="-122"/>
              </a:defRPr>
            </a:lvl4pPr>
            <a:lvl5pPr algn="l">
              <a:defRPr sz="1800">
                <a:latin typeface="楷体" panose="02010609060101010101" pitchFamily="49" charset="-122"/>
                <a:ea typeface="楷体" panose="02010609060101010101" pitchFamily="49" charset="-122"/>
              </a:defRPr>
            </a:lvl5pPr>
          </a:lstStyle>
          <a:p>
            <a:pPr lvl="0"/>
            <a:r>
              <a:rPr lang="zh-CN" altLang="en-US"/>
              <a:t>单击此处编辑母版文本样式</a:t>
            </a:r>
          </a:p>
        </p:txBody>
      </p:sp>
    </p:spTree>
    <p:extLst>
      <p:ext uri="{BB962C8B-B14F-4D97-AF65-F5344CB8AC3E}">
        <p14:creationId xmlns:p14="http://schemas.microsoft.com/office/powerpoint/2010/main" val="544801170"/>
      </p:ext>
    </p:extLst>
  </p:cSld>
  <p:clrMapOvr>
    <a:masterClrMapping/>
  </p:clrMapOvr>
  <p:transition>
    <p:checker dir="vert"/>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空白">
    <p:spTree>
      <p:nvGrpSpPr>
        <p:cNvPr id="1" name=""/>
        <p:cNvGrpSpPr/>
        <p:nvPr/>
      </p:nvGrpSpPr>
      <p:grpSpPr>
        <a:xfrm>
          <a:off x="0" y="0"/>
          <a:ext cx="0" cy="0"/>
        </a:xfrm>
      </p:grpSpPr>
    </p:spTree>
    <p:extLst>
      <p:ext uri="{BB962C8B-B14F-4D97-AF65-F5344CB8AC3E}">
        <p14:creationId xmlns:p14="http://schemas.microsoft.com/office/powerpoint/2010/main" val="497433944"/>
      </p:ext>
    </p:extLst>
  </p:cSld>
  <p:clrMapOvr>
    <a:masterClrMapping/>
  </p:clrMapOvr>
  <p:transition>
    <p:checker dir="vert"/>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尾页">
    <p:spTree>
      <p:nvGrpSpPr>
        <p:cNvPr id="1" name=""/>
        <p:cNvGrpSpPr/>
        <p:nvPr/>
      </p:nvGrpSpPr>
      <p:grpSpPr>
        <a:xfrm>
          <a:off x="0" y="0"/>
          <a:ext cx="0" cy="0"/>
        </a:xfrm>
      </p:grpSpPr>
      <p:sp>
        <p:nvSpPr>
          <p:cNvPr id="3" name="Date Placeholder 2"/>
          <p:cNvSpPr>
            <a:spLocks noGrp="1"/>
          </p:cNvSpPr>
          <p:nvPr>
            <p:ph type="dt" sz="half" idx="10"/>
          </p:nvPr>
        </p:nvSpPr>
        <p:spPr>
          <a:xfrm>
            <a:off x="628650" y="6356351"/>
            <a:ext cx="20574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en-US" altLang="zh-CN"/>
          </a:p>
        </p:txBody>
      </p:sp>
      <p:sp>
        <p:nvSpPr>
          <p:cNvPr id="4" name="Footer Placeholder 3"/>
          <p:cNvSpPr>
            <a:spLocks noGrp="1"/>
          </p:cNvSpPr>
          <p:nvPr>
            <p:ph type="ftr" sz="quarter" idx="11"/>
          </p:nvPr>
        </p:nvSpPr>
        <p:spPr>
          <a:xfrm>
            <a:off x="3028950" y="6356351"/>
            <a:ext cx="30861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en-US" altLang="zh-CN"/>
          </a:p>
        </p:txBody>
      </p:sp>
      <p:sp>
        <p:nvSpPr>
          <p:cNvPr id="5" name="Slide Number Placeholder 4"/>
          <p:cNvSpPr>
            <a:spLocks noGrp="1"/>
          </p:cNvSpPr>
          <p:nvPr>
            <p:ph type="sldNum" sz="quarter" idx="12"/>
          </p:nvPr>
        </p:nvSpPr>
        <p:spPr>
          <a:xfrm>
            <a:off x="6457950" y="6356351"/>
            <a:ext cx="2057400" cy="365125"/>
          </a:xfrm>
          <a:prstGeom prst="rect">
            <a:avLst/>
          </a:prstGeom>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1FFBAD23-3321-4C40-B9F7-F95EF1B142C3}" type="slidenum">
              <a:rPr lang="en-US" altLang="zh-CN" smtClean="0"/>
              <a:t>‹#›</a:t>
            </a:fld>
            <a:endParaRPr lang="en-US" altLang="zh-CN"/>
          </a:p>
        </p:txBody>
      </p:sp>
      <p:sp>
        <p:nvSpPr>
          <p:cNvPr id="7" name="内容占位符 6"/>
          <p:cNvSpPr>
            <a:spLocks noGrp="1"/>
          </p:cNvSpPr>
          <p:nvPr>
            <p:ph sz="quarter" idx="13" hasCustomPrompt="1"/>
          </p:nvPr>
        </p:nvSpPr>
        <p:spPr>
          <a:xfrm>
            <a:off x="2180564" y="2667020"/>
            <a:ext cx="5181600" cy="1676400"/>
          </a:xfrm>
        </p:spPr>
        <p:txBody>
          <a:bodyPr/>
          <a:lstStyle>
            <a:lvl1pPr>
              <a:defRPr sz="4400"/>
            </a:lvl1pPr>
          </a:lstStyle>
          <a:p>
            <a:pPr lvl="0"/>
            <a:r>
              <a:rPr lang="zh-CN" altLang="en-US"/>
              <a:t>谢    谢</a:t>
            </a:r>
          </a:p>
        </p:txBody>
      </p:sp>
    </p:spTree>
    <p:extLst>
      <p:ext uri="{BB962C8B-B14F-4D97-AF65-F5344CB8AC3E}">
        <p14:creationId xmlns:p14="http://schemas.microsoft.com/office/powerpoint/2010/main" val="1563120409"/>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6"/>
          <a:stretch>
            <a:fillRect/>
          </a:stretch>
        </a:blipFill>
        <a:effectLst/>
      </p:bgPr>
    </p:bg>
    <p:spTree>
      <p:nvGrpSpPr>
        <p:cNvPr id="1" name=""/>
        <p:cNvGrpSpPr/>
        <p:nvPr/>
      </p:nvGrpSpPr>
      <p:grpSpPr>
        <a:xfrm>
          <a:off x="0" y="0"/>
          <a:ext cx="0" cy="0"/>
        </a:xfrm>
      </p:grpSpPr>
      <p:sp>
        <p:nvSpPr>
          <p:cNvPr id="1026" name="标题占位符 1">
            <a:extLst>
              <a:ext uri="{FF2B5EF4-FFF2-40B4-BE49-F238E27FC236}">
                <a16:creationId xmlns:a16="http://schemas.microsoft.com/office/drawing/2014/main" id="{223B39D3-DBF4-4232-923C-9185B233AE72}"/>
              </a:ext>
            </a:extLst>
          </p:cNvPr>
          <p:cNvSpPr>
            <a:spLocks noGrp="1" noChangeArrowheads="1"/>
          </p:cNvSpPr>
          <p:nvPr>
            <p:ph type="title" idx="4294967295"/>
          </p:nvPr>
        </p:nvSpPr>
        <p:spPr bwMode="auto">
          <a:xfrm>
            <a:off x="628650" y="365126"/>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文本占位符 2">
            <a:extLst>
              <a:ext uri="{FF2B5EF4-FFF2-40B4-BE49-F238E27FC236}">
                <a16:creationId xmlns:a16="http://schemas.microsoft.com/office/drawing/2014/main" id="{67A527A6-34E8-41E6-9AE3-2F0D59D55EEA}"/>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1473055430"/>
      </p:ext>
    </p:extLst>
  </p:cSld>
  <p:clrMap bg1="lt1" tx1="dk1" bg2="lt2" tx2="dk2" accent1="accent1" accent2="accent2" accent3="accent3" accent4="accent4" accent5="accent5" accent6="accent6" hlink="hlink" folHlink="folHlink"/>
  <p:sldLayoutIdLst>
    <p:sldLayoutId id="2147483660" r:id="rId1"/>
    <p:sldLayoutId id="2147483673" r:id="rId2"/>
    <p:sldLayoutId id="2147483674" r:id="rId3"/>
    <p:sldLayoutId id="2147483675" r:id="rId4"/>
    <p:sldLayoutId id="2147483676" r:id="rId5"/>
  </p:sldLayoutIdLst>
  <p:transition>
    <p:checker dir="vert"/>
  </p:transition>
  <p:timing/>
  <p:txStyles>
    <p:titleStyle>
      <a:lvl1pPr algn="l" rtl="0" eaLnBrk="1" fontAlgn="base" hangingPunct="1">
        <a:lnSpc>
          <a:spcPct val="90000"/>
        </a:lnSpc>
        <a:spcBef>
          <a:spcPct val="0"/>
        </a:spcBef>
        <a:spcAft>
          <a:spcPct val="0"/>
        </a:spcAft>
        <a:defRPr sz="3300" kern="1200">
          <a:solidFill>
            <a:schemeClr val="tx1"/>
          </a:solidFill>
          <a:latin typeface="+mj-lt"/>
          <a:ea typeface="+mj-ea"/>
          <a:cs typeface="+mj-cs"/>
        </a:defRPr>
      </a:lvl1pPr>
      <a:lvl2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2pPr>
      <a:lvl3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3pPr>
      <a:lvl4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4pPr>
      <a:lvl5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5pPr>
      <a:lvl6pPr marL="3429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6pPr>
      <a:lvl7pPr marL="6858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7pPr>
      <a:lvl8pPr marL="10287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8pPr>
      <a:lvl9pPr marL="13716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9pPr>
    </p:titleStyle>
    <p:bodyStyle>
      <a:lvl1pPr marL="171450" indent="-171450" algn="l" rtl="0" eaLnBrk="1" fontAlgn="base" hangingPunct="1">
        <a:lnSpc>
          <a:spcPct val="90000"/>
        </a:lnSpc>
        <a:spcBef>
          <a:spcPts val="750"/>
        </a:spcBef>
        <a:spcAft>
          <a:spcPct val="0"/>
        </a:spcAft>
        <a:buFont typeface="Arial" pitchFamily="34" charset="0"/>
        <a:buChar char="•"/>
        <a:defRPr sz="2100" kern="1200">
          <a:solidFill>
            <a:schemeClr val="tx1"/>
          </a:solidFill>
          <a:latin typeface="+mn-lt"/>
          <a:ea typeface="+mn-ea"/>
          <a:cs typeface="+mn-cs"/>
        </a:defRPr>
      </a:lvl1pPr>
      <a:lvl2pPr marL="514350" indent="-171450" algn="l" rtl="0" eaLnBrk="1" fontAlgn="base" hangingPunct="1">
        <a:lnSpc>
          <a:spcPct val="90000"/>
        </a:lnSpc>
        <a:spcBef>
          <a:spcPts val="375"/>
        </a:spcBef>
        <a:spcAft>
          <a:spcPct val="0"/>
        </a:spcAft>
        <a:buFont typeface="Arial" pitchFamily="34" charset="0"/>
        <a:buChar char="•"/>
        <a:defRPr sz="1800" kern="1200">
          <a:solidFill>
            <a:schemeClr val="tx1"/>
          </a:solidFill>
          <a:latin typeface="+mn-lt"/>
          <a:ea typeface="+mn-ea"/>
          <a:cs typeface="+mn-cs"/>
        </a:defRPr>
      </a:lvl2pPr>
      <a:lvl3pPr marL="857250" indent="-171450" algn="l" rtl="0" eaLnBrk="1" fontAlgn="base" hangingPunct="1">
        <a:lnSpc>
          <a:spcPct val="90000"/>
        </a:lnSpc>
        <a:spcBef>
          <a:spcPts val="375"/>
        </a:spcBef>
        <a:spcAft>
          <a:spcPct val="0"/>
        </a:spcAft>
        <a:buFont typeface="Arial" pitchFamily="34" charset="0"/>
        <a:buChar char="•"/>
        <a:defRPr sz="1500" kern="1200">
          <a:solidFill>
            <a:schemeClr val="tx1"/>
          </a:solidFill>
          <a:latin typeface="+mn-lt"/>
          <a:ea typeface="+mn-ea"/>
          <a:cs typeface="+mn-cs"/>
        </a:defRPr>
      </a:lvl3pPr>
      <a:lvl4pPr marL="12001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4pPr>
      <a:lvl5pPr marL="15430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image" Target="../media/image3.gif" /><Relationship Id="rId4" Type="http://schemas.openxmlformats.org/officeDocument/2006/relationships/audio" Target="../media/audio211.wav" /><Relationship Id="rId5" Type="http://schemas.openxmlformats.org/officeDocument/2006/relationships/audio" Target="../media/camera2.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audio" Target="../media/audio313.wav" /><Relationship Id="rId4" Type="http://schemas.openxmlformats.org/officeDocument/2006/relationships/audio" Target="../media/camera2.wav"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openxmlformats.org/officeDocument/2006/relationships/audio" Target="../media/audio313.wav" /><Relationship Id="rId4" Type="http://schemas.openxmlformats.org/officeDocument/2006/relationships/audio" Target="../media/camera2.wav"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 Id="rId3" Type="http://schemas.openxmlformats.org/officeDocument/2006/relationships/image" Target="../media/image4.png" /><Relationship Id="rId4" Type="http://schemas.openxmlformats.org/officeDocument/2006/relationships/audio" Target="NUL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31026034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a:t>13 </a:t>
            </a:r>
            <a:r>
              <a:rPr lang="zh-CN" altLang="en-US"/>
              <a:t>最后一次讲演</a:t>
            </a:r>
          </a:p>
        </p:txBody>
      </p:sp>
    </p:spTree>
    <p:extLst>
      <p:ext uri="{BB962C8B-B14F-4D97-AF65-F5344CB8AC3E}">
        <p14:creationId xmlns:p14="http://schemas.microsoft.com/office/powerpoint/2010/main" val="260135883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074" name="Rectangle 2"/>
          <p:cNvSpPr>
            <a:spLocks noGrp="1" noChangeArrowheads="1"/>
          </p:cNvSpPr>
          <p:nvPr>
            <p:ph type="title"/>
          </p:nvPr>
        </p:nvSpPr>
        <p:spPr/>
        <p:txBody>
          <a:bodyPr/>
          <a:lstStyle/>
          <a:p>
            <a:br>
              <a:rPr lang="en-US" altLang="zh-CN" sz="4000"/>
            </a:br>
            <a:r>
              <a:rPr lang="en-US" altLang="zh-CN" sz="4000">
                <a:latin typeface="Times New Roman"/>
                <a:ea typeface="楷体"/>
              </a:rPr>
              <a:t> </a:t>
            </a:r>
          </a:p>
        </p:txBody>
      </p:sp>
      <p:sp>
        <p:nvSpPr>
          <p:cNvPr id="3075" name="Rectangle 3"/>
          <p:cNvSpPr>
            <a:spLocks noGrp="1" noChangeArrowheads="1"/>
          </p:cNvSpPr>
          <p:nvPr>
            <p:ph idx="1"/>
          </p:nvPr>
        </p:nvSpPr>
        <p:spPr>
          <a:xfrm>
            <a:off x="468313" y="620713"/>
            <a:ext cx="8229600" cy="4525962"/>
          </a:xfrm>
        </p:spPr>
        <p:txBody>
          <a:bodyPr/>
          <a:lstStyle/>
          <a:p>
            <a:pPr>
              <a:lnSpc>
                <a:spcPct val="90000"/>
              </a:lnSpc>
            </a:pPr>
            <a:r>
              <a:rPr lang="zh-CN" altLang="en-US" b="1">
                <a:latin typeface="Times New Roman"/>
                <a:ea typeface="楷体"/>
              </a:rPr>
              <a:t>学习目标</a:t>
            </a:r>
          </a:p>
          <a:p>
            <a:pPr>
              <a:lnSpc>
                <a:spcPct val="90000"/>
              </a:lnSpc>
              <a:buFontTx/>
              <a:buNone/>
            </a:pPr>
            <a:endParaRPr lang="zh-CN" altLang="en-US" b="1"/>
          </a:p>
          <a:p>
            <a:pPr>
              <a:lnSpc>
                <a:spcPct val="90000"/>
              </a:lnSpc>
              <a:buFontTx/>
              <a:buNone/>
            </a:pPr>
            <a:endParaRPr lang="zh-CN" altLang="en-US" b="1"/>
          </a:p>
          <a:p>
            <a:pPr>
              <a:lnSpc>
                <a:spcPct val="90000"/>
              </a:lnSpc>
              <a:buFontTx/>
              <a:buNone/>
            </a:pPr>
            <a:r>
              <a:rPr lang="zh-CN" altLang="en-US" sz="2800" b="1">
                <a:latin typeface="Times New Roman"/>
                <a:ea typeface="楷体"/>
              </a:rPr>
              <a:t>　</a:t>
            </a:r>
            <a:r>
              <a:rPr lang="en-US" altLang="zh-CN" sz="2800" b="1">
                <a:latin typeface="Times New Roman"/>
                <a:ea typeface="楷体"/>
              </a:rPr>
              <a:t>1</a:t>
            </a:r>
            <a:r>
              <a:rPr lang="zh-CN" altLang="en-US" sz="2800" b="1">
                <a:latin typeface="Times New Roman"/>
                <a:ea typeface="楷体"/>
              </a:rPr>
              <a:t>、了解作者及其写作背景，初步掌握演讲稿的特点，并识记字词；</a:t>
            </a:r>
          </a:p>
          <a:p>
            <a:pPr>
              <a:lnSpc>
                <a:spcPct val="90000"/>
              </a:lnSpc>
              <a:buFontTx/>
              <a:buNone/>
            </a:pPr>
            <a:r>
              <a:rPr lang="zh-CN" altLang="en-US" sz="2800" b="1">
                <a:latin typeface="Times New Roman"/>
                <a:ea typeface="楷体"/>
              </a:rPr>
              <a:t>    </a:t>
            </a:r>
            <a:r>
              <a:rPr lang="en-US" altLang="zh-CN" sz="2800" b="1">
                <a:latin typeface="Times New Roman"/>
                <a:ea typeface="楷体"/>
              </a:rPr>
              <a:t>2</a:t>
            </a:r>
            <a:r>
              <a:rPr lang="zh-CN" altLang="en-US" sz="2800" b="1">
                <a:latin typeface="Times New Roman"/>
                <a:ea typeface="楷体"/>
              </a:rPr>
              <a:t>、学习闻一多先生热爱祖国、献身革命的英雄气概和斗争精神；</a:t>
            </a:r>
          </a:p>
          <a:p>
            <a:pPr>
              <a:lnSpc>
                <a:spcPct val="90000"/>
              </a:lnSpc>
              <a:buFontTx/>
              <a:buNone/>
            </a:pPr>
            <a:r>
              <a:rPr lang="zh-CN" altLang="en-US" sz="2800" b="1">
                <a:latin typeface="Times New Roman"/>
                <a:ea typeface="楷体"/>
              </a:rPr>
              <a:t>　</a:t>
            </a:r>
            <a:r>
              <a:rPr lang="en-US" altLang="zh-CN" sz="2800" b="1">
                <a:latin typeface="Times New Roman"/>
                <a:ea typeface="楷体"/>
              </a:rPr>
              <a:t>3</a:t>
            </a:r>
            <a:r>
              <a:rPr lang="zh-CN" altLang="en-US" sz="2800" b="1">
                <a:latin typeface="Times New Roman"/>
                <a:ea typeface="楷体"/>
              </a:rPr>
              <a:t>、领会本文表达鲜明观点的特色；</a:t>
            </a:r>
          </a:p>
          <a:p>
            <a:pPr>
              <a:lnSpc>
                <a:spcPct val="90000"/>
              </a:lnSpc>
              <a:buFontTx/>
              <a:buNone/>
            </a:pPr>
            <a:r>
              <a:rPr lang="zh-CN" altLang="en-US" sz="2800" b="1">
                <a:latin typeface="Times New Roman"/>
                <a:ea typeface="楷体"/>
              </a:rPr>
              <a:t>　</a:t>
            </a:r>
            <a:r>
              <a:rPr lang="en-US" altLang="zh-CN" sz="2800" b="1">
                <a:latin typeface="Times New Roman"/>
                <a:ea typeface="楷体"/>
              </a:rPr>
              <a:t>4</a:t>
            </a:r>
            <a:r>
              <a:rPr lang="zh-CN" altLang="en-US" sz="2800" b="1">
                <a:latin typeface="Times New Roman"/>
                <a:ea typeface="楷体"/>
              </a:rPr>
              <a:t>、体味口语的特点和本文感情色彩强烈的语言</a:t>
            </a:r>
            <a:r>
              <a:rPr lang="zh-CN" altLang="en-US" sz="2400">
                <a:latin typeface="Times New Roman"/>
                <a:ea typeface="楷体"/>
              </a:rPr>
              <a:t>。</a:t>
            </a:r>
          </a:p>
        </p:txBody>
      </p:sp>
    </p:spTree>
  </p:cSld>
  <p:clrMapOvr>
    <a:masterClrMapping/>
  </p:clrMapOvr>
  <p:transition>
    <p:checker dir="ver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8434" name="Rectangle 2"/>
          <p:cNvSpPr>
            <a:spLocks noGrp="1" noChangeArrowheads="1"/>
          </p:cNvSpPr>
          <p:nvPr>
            <p:ph type="title" idx="4294967295"/>
          </p:nvPr>
        </p:nvSpPr>
        <p:spPr>
          <a:xfrm>
            <a:off x="914400" y="908050"/>
            <a:ext cx="8229600" cy="1143000"/>
          </a:xfrm>
        </p:spPr>
        <p:txBody>
          <a:bodyPr/>
          <a:lstStyle/>
          <a:p>
            <a:pPr algn="l"/>
            <a:r>
              <a:rPr lang="zh-CN" altLang="en-US">
                <a:latin typeface="Times New Roman"/>
                <a:ea typeface="楷体"/>
              </a:rPr>
              <a:t>自学指导一：</a:t>
            </a:r>
          </a:p>
        </p:txBody>
      </p:sp>
      <p:sp>
        <p:nvSpPr>
          <p:cNvPr id="18435" name="Rectangle 3"/>
          <p:cNvSpPr>
            <a:spLocks noGrp="1" noChangeArrowheads="1"/>
          </p:cNvSpPr>
          <p:nvPr>
            <p:ph idx="4294967295"/>
          </p:nvPr>
        </p:nvSpPr>
        <p:spPr>
          <a:xfrm>
            <a:off x="914400" y="2492375"/>
            <a:ext cx="8229600" cy="4525963"/>
          </a:xfrm>
        </p:spPr>
        <p:txBody>
          <a:bodyPr/>
          <a:lstStyle/>
          <a:p>
            <a:r>
              <a:rPr lang="zh-CN" altLang="en-US" b="1">
                <a:latin typeface="Times New Roman"/>
                <a:ea typeface="楷体"/>
              </a:rPr>
              <a:t>交流资料，了解作者及写作背景，讨论演讲稿的特点</a:t>
            </a:r>
          </a:p>
        </p:txBody>
      </p:sp>
    </p:spTree>
  </p:cSld>
  <p:clrMapOvr>
    <a:masterClrMapping/>
  </p:clrMapOvr>
  <p:transition>
    <p:checker dir="ver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Rectangle 2"/>
          <p:cNvSpPr>
            <a:spLocks noGrp="1" noChangeArrowheads="1"/>
          </p:cNvSpPr>
          <p:nvPr>
            <p:ph type="title" idx="4294967295"/>
          </p:nvPr>
        </p:nvSpPr>
        <p:spPr>
          <a:xfrm>
            <a:off x="0" y="115888"/>
            <a:ext cx="3467100" cy="1143000"/>
          </a:xfrm>
        </p:spPr>
        <p:txBody>
          <a:bodyPr/>
          <a:lstStyle/>
          <a:p>
            <a:r>
              <a:rPr lang="zh-CN" altLang="en-US" b="1">
                <a:latin typeface="Times New Roman"/>
                <a:ea typeface="楷体"/>
              </a:rPr>
              <a:t>作者简介</a:t>
            </a:r>
          </a:p>
        </p:txBody>
      </p:sp>
      <p:sp>
        <p:nvSpPr>
          <p:cNvPr id="13315" name="Rectangle 3"/>
          <p:cNvSpPr>
            <a:spLocks noGrp="1" noChangeArrowheads="1"/>
          </p:cNvSpPr>
          <p:nvPr>
            <p:ph idx="4294967295"/>
          </p:nvPr>
        </p:nvSpPr>
        <p:spPr>
          <a:xfrm>
            <a:off x="0" y="1125538"/>
            <a:ext cx="7704138" cy="5516562"/>
          </a:xfrm>
        </p:spPr>
        <p:txBody>
          <a:bodyPr/>
          <a:lstStyle/>
          <a:p>
            <a:r>
              <a:rPr lang="en-US" altLang="zh-CN" b="1">
                <a:solidFill>
                  <a:srgbClr val="0000CC"/>
                </a:solidFill>
                <a:latin typeface="Times New Roman"/>
                <a:ea typeface="楷体"/>
              </a:rPr>
              <a:t>    </a:t>
            </a:r>
            <a:r>
              <a:rPr lang="zh-CN" altLang="en-US" b="1">
                <a:solidFill>
                  <a:srgbClr val="0000CC"/>
                </a:solidFill>
                <a:latin typeface="Times New Roman"/>
                <a:ea typeface="楷体"/>
              </a:rPr>
              <a:t>闻一多（</a:t>
            </a:r>
            <a:r>
              <a:rPr lang="en-US" altLang="zh-CN" b="1">
                <a:solidFill>
                  <a:srgbClr val="0000CC"/>
                </a:solidFill>
                <a:latin typeface="Times New Roman"/>
                <a:ea typeface="楷体"/>
              </a:rPr>
              <a:t>1899</a:t>
            </a:r>
            <a:r>
              <a:rPr lang="zh-CN" altLang="en-US" b="1">
                <a:solidFill>
                  <a:srgbClr val="0000CC"/>
                </a:solidFill>
                <a:latin typeface="Times New Roman"/>
                <a:ea typeface="楷体"/>
              </a:rPr>
              <a:t>－</a:t>
            </a:r>
            <a:r>
              <a:rPr lang="en-US" altLang="zh-CN" b="1">
                <a:solidFill>
                  <a:srgbClr val="0000CC"/>
                </a:solidFill>
                <a:latin typeface="Times New Roman"/>
                <a:ea typeface="楷体"/>
              </a:rPr>
              <a:t>1946</a:t>
            </a:r>
            <a:r>
              <a:rPr lang="zh-CN" altLang="en-US" b="1">
                <a:solidFill>
                  <a:srgbClr val="0000CC"/>
                </a:solidFill>
                <a:latin typeface="Times New Roman"/>
                <a:ea typeface="楷体"/>
              </a:rPr>
              <a:t>），原名</a:t>
            </a:r>
          </a:p>
          <a:p>
            <a:pPr>
              <a:buFontTx/>
              <a:buNone/>
            </a:pPr>
            <a:r>
              <a:rPr lang="zh-CN" altLang="en-US" b="1">
                <a:solidFill>
                  <a:srgbClr val="0000CC"/>
                </a:solidFill>
                <a:latin typeface="Times New Roman"/>
                <a:ea typeface="楷体"/>
              </a:rPr>
              <a:t>闻家</a:t>
            </a:r>
            <a:r>
              <a:rPr lang="zh-CN" altLang="en-US" b="1">
                <a:solidFill>
                  <a:srgbClr val="CC0000"/>
                </a:solidFill>
                <a:latin typeface="Times New Roman"/>
                <a:ea typeface="楷体"/>
              </a:rPr>
              <a:t>骅，</a:t>
            </a:r>
            <a:r>
              <a:rPr lang="zh-CN" altLang="en-US" b="1">
                <a:solidFill>
                  <a:srgbClr val="0000CC"/>
                </a:solidFill>
                <a:latin typeface="Times New Roman"/>
                <a:ea typeface="楷体"/>
              </a:rPr>
              <a:t>著名诗人、学者、民主战士。</a:t>
            </a:r>
          </a:p>
          <a:p>
            <a:pPr>
              <a:buFontTx/>
              <a:buNone/>
            </a:pPr>
            <a:r>
              <a:rPr lang="zh-CN" altLang="en-US" b="1">
                <a:solidFill>
                  <a:srgbClr val="0000CC"/>
                </a:solidFill>
                <a:latin typeface="Times New Roman"/>
                <a:ea typeface="楷体"/>
              </a:rPr>
              <a:t>湖北省浠水县人。</a:t>
            </a:r>
          </a:p>
          <a:p>
            <a:pPr>
              <a:buFontTx/>
              <a:buNone/>
            </a:pPr>
            <a:r>
              <a:rPr lang="zh-CN" altLang="en-US" b="1">
                <a:solidFill>
                  <a:srgbClr val="0000CC"/>
                </a:solidFill>
                <a:latin typeface="Times New Roman"/>
                <a:ea typeface="楷体"/>
              </a:rPr>
              <a:t>自幼爱好古典诗词和美术。</a:t>
            </a:r>
            <a:r>
              <a:rPr lang="en-US" altLang="zh-CN" b="1">
                <a:solidFill>
                  <a:srgbClr val="0000CC"/>
                </a:solidFill>
                <a:latin typeface="Times New Roman"/>
                <a:ea typeface="楷体"/>
              </a:rPr>
              <a:t>1912</a:t>
            </a:r>
            <a:r>
              <a:rPr lang="zh-CN" altLang="en-US" b="1">
                <a:solidFill>
                  <a:srgbClr val="0000CC"/>
                </a:solidFill>
                <a:latin typeface="Times New Roman"/>
                <a:ea typeface="楷体"/>
              </a:rPr>
              <a:t>年</a:t>
            </a:r>
          </a:p>
          <a:p>
            <a:pPr>
              <a:buFontTx/>
              <a:buNone/>
            </a:pPr>
            <a:r>
              <a:rPr lang="zh-CN" altLang="en-US" b="1">
                <a:solidFill>
                  <a:srgbClr val="0000CC"/>
                </a:solidFill>
                <a:latin typeface="Times New Roman"/>
                <a:ea typeface="楷体"/>
              </a:rPr>
              <a:t>考入北京清华大学。</a:t>
            </a:r>
            <a:r>
              <a:rPr lang="en-US" altLang="zh-CN" b="1">
                <a:solidFill>
                  <a:srgbClr val="0000CC"/>
                </a:solidFill>
                <a:latin typeface="Times New Roman"/>
                <a:ea typeface="楷体"/>
              </a:rPr>
              <a:t>1923</a:t>
            </a:r>
            <a:r>
              <a:rPr lang="zh-CN" altLang="en-US" b="1">
                <a:solidFill>
                  <a:srgbClr val="0000CC"/>
                </a:solidFill>
                <a:latin typeface="Times New Roman"/>
                <a:ea typeface="楷体"/>
              </a:rPr>
              <a:t>年</a:t>
            </a:r>
            <a:r>
              <a:rPr lang="en-US" altLang="zh-CN" b="1">
                <a:solidFill>
                  <a:srgbClr val="0000CC"/>
                </a:solidFill>
                <a:latin typeface="Times New Roman"/>
                <a:ea typeface="楷体"/>
              </a:rPr>
              <a:t>9</a:t>
            </a:r>
            <a:r>
              <a:rPr lang="zh-CN" altLang="en-US" b="1">
                <a:solidFill>
                  <a:srgbClr val="0000CC"/>
                </a:solidFill>
                <a:latin typeface="Times New Roman"/>
                <a:ea typeface="楷体"/>
              </a:rPr>
              <a:t>月出版</a:t>
            </a:r>
            <a:r>
              <a:rPr lang="zh-CN" altLang="en-US" b="1">
                <a:solidFill>
                  <a:srgbClr val="CC0000"/>
                </a:solidFill>
                <a:latin typeface="Times New Roman"/>
                <a:ea typeface="楷体"/>
              </a:rPr>
              <a:t>第一本新诗集</a:t>
            </a:r>
            <a:r>
              <a:rPr lang="en-US" altLang="zh-CN" b="1">
                <a:solidFill>
                  <a:srgbClr val="CC0000"/>
                </a:solidFill>
                <a:latin typeface="Times New Roman"/>
                <a:ea typeface="楷体"/>
              </a:rPr>
              <a:t>《</a:t>
            </a:r>
            <a:r>
              <a:rPr lang="zh-CN" altLang="en-US" b="1">
                <a:solidFill>
                  <a:srgbClr val="CC0000"/>
                </a:solidFill>
                <a:latin typeface="Times New Roman"/>
                <a:ea typeface="楷体"/>
              </a:rPr>
              <a:t>红烛</a:t>
            </a:r>
            <a:r>
              <a:rPr lang="en-US" altLang="zh-CN" b="1">
                <a:solidFill>
                  <a:srgbClr val="CC0000"/>
                </a:solidFill>
                <a:latin typeface="Times New Roman"/>
                <a:ea typeface="楷体"/>
              </a:rPr>
              <a:t>》</a:t>
            </a:r>
            <a:r>
              <a:rPr lang="zh-CN" altLang="en-US" b="1">
                <a:solidFill>
                  <a:srgbClr val="0000CC"/>
                </a:solidFill>
                <a:latin typeface="Times New Roman"/>
                <a:ea typeface="楷体"/>
              </a:rPr>
              <a:t>！ </a:t>
            </a:r>
            <a:r>
              <a:rPr lang="en-US" altLang="zh-CN" b="1">
                <a:solidFill>
                  <a:srgbClr val="0000CC"/>
                </a:solidFill>
                <a:latin typeface="Times New Roman"/>
                <a:ea typeface="楷体"/>
              </a:rPr>
              <a:t>1928</a:t>
            </a:r>
            <a:r>
              <a:rPr lang="zh-CN" altLang="en-US" b="1">
                <a:solidFill>
                  <a:srgbClr val="0000CC"/>
                </a:solidFill>
                <a:latin typeface="Times New Roman"/>
                <a:ea typeface="楷体"/>
              </a:rPr>
              <a:t>年</a:t>
            </a:r>
            <a:r>
              <a:rPr lang="en-US" altLang="zh-CN" b="1">
                <a:solidFill>
                  <a:srgbClr val="0000CC"/>
                </a:solidFill>
                <a:latin typeface="Times New Roman"/>
                <a:ea typeface="楷体"/>
              </a:rPr>
              <a:t>1</a:t>
            </a:r>
            <a:r>
              <a:rPr lang="zh-CN" altLang="en-US" b="1">
                <a:solidFill>
                  <a:srgbClr val="0000CC"/>
                </a:solidFill>
                <a:latin typeface="Times New Roman"/>
                <a:ea typeface="楷体"/>
              </a:rPr>
              <a:t>月，诗集</a:t>
            </a:r>
            <a:r>
              <a:rPr lang="en-US" altLang="zh-CN" b="1">
                <a:solidFill>
                  <a:srgbClr val="0000CC"/>
                </a:solidFill>
                <a:latin typeface="Times New Roman"/>
                <a:ea typeface="楷体"/>
              </a:rPr>
              <a:t>《</a:t>
            </a:r>
            <a:r>
              <a:rPr lang="zh-CN" altLang="en-US" b="1">
                <a:solidFill>
                  <a:srgbClr val="0000CC"/>
                </a:solidFill>
                <a:latin typeface="Times New Roman"/>
                <a:ea typeface="楷体"/>
              </a:rPr>
              <a:t>死水</a:t>
            </a:r>
            <a:r>
              <a:rPr lang="en-US" altLang="zh-CN" b="1">
                <a:solidFill>
                  <a:srgbClr val="0000CC"/>
                </a:solidFill>
                <a:latin typeface="Times New Roman"/>
                <a:ea typeface="楷体"/>
              </a:rPr>
              <a:t>》</a:t>
            </a:r>
            <a:r>
              <a:rPr lang="zh-CN" altLang="en-US" b="1">
                <a:solidFill>
                  <a:srgbClr val="0000CC"/>
                </a:solidFill>
                <a:latin typeface="Times New Roman"/>
                <a:ea typeface="楷体"/>
              </a:rPr>
              <a:t>出版，这是他的代表作</a:t>
            </a:r>
            <a:r>
              <a:rPr lang="en-US" altLang="zh-CN" b="1">
                <a:solidFill>
                  <a:srgbClr val="0000CC"/>
                </a:solidFill>
                <a:latin typeface="Times New Roman"/>
                <a:ea typeface="楷体"/>
              </a:rPr>
              <a:t>!</a:t>
            </a:r>
          </a:p>
        </p:txBody>
      </p:sp>
      <p:pic>
        <p:nvPicPr>
          <p:cNvPr id="13317" name="Picture 5" descr="1207045992491747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46863" y="0"/>
            <a:ext cx="2497137" cy="35290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checker dir="vert"/>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458" name="Rectangle 2"/>
          <p:cNvSpPr>
            <a:spLocks noChangeArrowheads="1"/>
          </p:cNvSpPr>
          <p:nvPr/>
        </p:nvSpPr>
        <p:spPr bwMode="auto">
          <a:xfrm>
            <a:off x="152400" y="990600"/>
            <a:ext cx="8763000" cy="5797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lnSpc>
                <a:spcPct val="110000"/>
              </a:lnSpc>
            </a:pPr>
            <a:r>
              <a:rPr lang="en-US" altLang="zh-CN" sz="3200" b="1">
                <a:latin typeface="Times New Roman" panose="02010609030101010101" pitchFamily="49" charset="-122"/>
                <a:ea typeface="楷体" panose="02010609060101010101" pitchFamily="49" charset="-122"/>
              </a:rPr>
              <a:t>    </a:t>
            </a:r>
            <a:r>
              <a:rPr lang="en-US" altLang="zh-CN" sz="2800" b="1">
                <a:latin typeface="Times New Roman" panose="02010609030101010101" pitchFamily="49" charset="-122"/>
                <a:ea typeface="楷体" panose="02010609060101010101" pitchFamily="49" charset="-122"/>
              </a:rPr>
              <a:t>1945</a:t>
            </a:r>
            <a:r>
              <a:rPr lang="zh-CN" altLang="en-US" sz="2800" b="1">
                <a:latin typeface="Times New Roman" panose="02010609030101010101" pitchFamily="49" charset="-122"/>
                <a:ea typeface="楷体" panose="02010609060101010101" pitchFamily="49" charset="-122"/>
              </a:rPr>
              <a:t>年抗日战争胜利后，国民党当局为篡夺革命胜利果实，阴谋发动内战。中国人民在中国共产党领导下，坚持民主和平，反动独裁和内战，开展了蓬勃的爱国民主运动。国民党当局为了镇压这一运动，制造白色恐怖，屠杀爱国民主人士。</a:t>
            </a:r>
            <a:r>
              <a:rPr lang="en-US" altLang="zh-CN" sz="2800" b="1">
                <a:latin typeface="Times New Roman" panose="02010609030101010101" pitchFamily="49" charset="-122"/>
                <a:ea typeface="楷体" panose="02010609060101010101" pitchFamily="49" charset="-122"/>
              </a:rPr>
              <a:t>1946</a:t>
            </a:r>
            <a:r>
              <a:rPr lang="zh-CN" altLang="en-US" sz="2800" b="1">
                <a:latin typeface="Times New Roman" panose="02010609030101010101" pitchFamily="49" charset="-122"/>
                <a:ea typeface="楷体" panose="02010609060101010101" pitchFamily="49" charset="-122"/>
              </a:rPr>
              <a:t>年</a:t>
            </a:r>
            <a:r>
              <a:rPr lang="en-US" altLang="zh-CN" sz="2800" b="1">
                <a:latin typeface="Times New Roman" panose="02010609030101010101" pitchFamily="49" charset="-122"/>
                <a:ea typeface="楷体" panose="02010609060101010101" pitchFamily="49" charset="-122"/>
              </a:rPr>
              <a:t>7</a:t>
            </a:r>
            <a:r>
              <a:rPr lang="zh-CN" altLang="en-US" sz="2800" b="1">
                <a:latin typeface="Times New Roman" panose="02010609030101010101" pitchFamily="49" charset="-122"/>
                <a:ea typeface="楷体" panose="02010609060101010101" pitchFamily="49" charset="-122"/>
              </a:rPr>
              <a:t>月</a:t>
            </a:r>
            <a:r>
              <a:rPr lang="en-US" altLang="zh-CN" sz="2800" b="1">
                <a:latin typeface="Times New Roman" panose="02010609030101010101" pitchFamily="49" charset="-122"/>
                <a:ea typeface="楷体" panose="02010609060101010101" pitchFamily="49" charset="-122"/>
              </a:rPr>
              <a:t>11</a:t>
            </a:r>
            <a:r>
              <a:rPr lang="zh-CN" altLang="en-US" sz="2800" b="1">
                <a:latin typeface="Times New Roman" panose="02010609030101010101" pitchFamily="49" charset="-122"/>
                <a:ea typeface="楷体" panose="02010609060101010101" pitchFamily="49" charset="-122"/>
              </a:rPr>
              <a:t>日，爱国民主人士</a:t>
            </a:r>
            <a:r>
              <a:rPr lang="zh-CN" altLang="en-US" sz="2800" b="1">
                <a:solidFill>
                  <a:srgbClr val="CC0000"/>
                </a:solidFill>
                <a:latin typeface="Times New Roman" panose="02010609030101010101" pitchFamily="49" charset="-122"/>
                <a:ea typeface="楷体" panose="02010609060101010101" pitchFamily="49" charset="-122"/>
              </a:rPr>
              <a:t>李公朴</a:t>
            </a:r>
            <a:r>
              <a:rPr lang="zh-CN" altLang="en-US" sz="2800" b="1">
                <a:latin typeface="Times New Roman" panose="02010609030101010101" pitchFamily="49" charset="-122"/>
                <a:ea typeface="楷体" panose="02010609060101010101" pitchFamily="49" charset="-122"/>
              </a:rPr>
              <a:t>先生在昆明被特务暗杀。特务们要暗杀的第二个对象就是闻一多，友人劝他躲一躲，但他毅然出席了</a:t>
            </a:r>
            <a:r>
              <a:rPr lang="en-US" altLang="zh-CN" sz="2800" b="1">
                <a:latin typeface="Times New Roman" panose="02010609030101010101" pitchFamily="49" charset="-122"/>
                <a:ea typeface="楷体" panose="02010609060101010101" pitchFamily="49" charset="-122"/>
              </a:rPr>
              <a:t>15</a:t>
            </a:r>
            <a:r>
              <a:rPr lang="zh-CN" altLang="en-US" sz="2800" b="1">
                <a:latin typeface="Times New Roman" panose="02010609030101010101" pitchFamily="49" charset="-122"/>
                <a:ea typeface="楷体" panose="02010609060101010101" pitchFamily="49" charset="-122"/>
              </a:rPr>
              <a:t>日举行的李公朴先生追悼大会，他事先没准备发言，但面对会场上特务们的无理取闹和嚣张气焰乙他忍无可忍，拍案而起，走上讲台，发表了这篇义正词严的讲演。当天下午，他就被暗杀。课文是这次讲演的记录整理稿。所以称为“最后一次的讲演”。</a:t>
            </a:r>
          </a:p>
        </p:txBody>
      </p:sp>
      <p:sp>
        <p:nvSpPr>
          <p:cNvPr id="19459" name="Rectangle 3"/>
          <p:cNvSpPr>
            <a:spLocks noChangeArrowheads="1"/>
          </p:cNvSpPr>
          <p:nvPr/>
        </p:nvSpPr>
        <p:spPr bwMode="auto">
          <a:xfrm>
            <a:off x="3048000" y="152400"/>
            <a:ext cx="2622550" cy="823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4800">
                <a:solidFill>
                  <a:srgbClr val="FF0000"/>
                </a:solidFill>
                <a:latin typeface="Times New Roman"/>
                <a:ea typeface="楷体" panose="02010609060101010101" pitchFamily="49" charset="-122"/>
              </a:rPr>
              <a:t>文题背景</a:t>
            </a:r>
          </a:p>
        </p:txBody>
      </p:sp>
      <p:pic>
        <p:nvPicPr>
          <p:cNvPr id="19460" name="Picture 4" descr="E016"/>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304800" y="1295400"/>
            <a:ext cx="914400" cy="152400"/>
          </a:xfrm>
          <a:prstGeom prst="rect">
            <a:avLst/>
          </a:prstGeom>
          <a:noFill/>
          <a:extLst>
            <a:ext uri="{909E8E84-426E-40DD-AFC4-6F175D3DCCD1}">
              <a14:hiddenFill xmlns:a14="http://schemas.microsoft.com/office/drawing/2010/main">
                <a:solidFill>
                  <a:srgbClr val="FFFFFF"/>
                </a:solidFill>
              </a14:hiddenFill>
            </a:ext>
          </a:extLst>
        </p:spPr>
      </p:pic>
      <p:sp>
        <p:nvSpPr>
          <p:cNvPr id="19461" name="Text Box 5"/>
          <p:cNvSpPr txBox="1">
            <a:spLocks noChangeArrowheads="1"/>
          </p:cNvSpPr>
          <p:nvPr/>
        </p:nvSpPr>
        <p:spPr bwMode="auto">
          <a:xfrm>
            <a:off x="304800" y="533400"/>
            <a:ext cx="2362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spcBef>
                <a:spcPct val="50000"/>
              </a:spcBef>
            </a:pPr>
            <a:r>
              <a:rPr lang="zh-CN" altLang="en-US" sz="3200">
                <a:solidFill>
                  <a:srgbClr val="0000FF"/>
                </a:solidFill>
                <a:latin typeface="Times New Roman"/>
                <a:ea typeface="楷体" panose="02010800040101010101" pitchFamily="2" charset="-122"/>
              </a:rPr>
              <a:t>创作背景</a:t>
            </a:r>
          </a:p>
        </p:txBody>
      </p:sp>
    </p:spTree>
  </p:cSld>
  <p:clrMapOvr>
    <a:masterClrMapping/>
  </p:clrMapOvr>
  <p:transition>
    <p:wedge/>
    <p:sndAc>
      <p:stSnd>
        <p:snd r:embed="rId5" name="camera.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4" dur="500"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wheel(4)">
                                      <p:cBhvr>
                                        <p:cTn id="7" dur="500"/>
                                        <p:tgtEl>
                                          <p:spTgt spid="19458"/>
                                        </p:tgtEl>
                                      </p:cBhvr>
                                    </p:animEffect>
                                  </p:childTnLst>
                                  <p:subTnLst>
                                    <p:audio>
                                      <p:cMediaNode>
                                        <p:cTn display="0" masterRel="sameClick">
                                          <p:stCondLst>
                                            <p:cond evt="begin" delay="0">
                                              <p:tn val="5"/>
                                            </p:cond>
                                          </p:stCondLst>
                                          <p:endCondLst>
                                            <p:cond evt="onStopAudio" delay="0">
                                              <p:tgtEl>
                                                <p:sldTgt/>
                                              </p:tgtEl>
                                            </p:cond>
                                          </p:endCondLst>
                                        </p:cTn>
                                        <p:tgtEl>
                                          <p:sndTgt r:embed="rId4"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4" name="Rectangle 2"/>
          <p:cNvSpPr>
            <a:spLocks noGrp="1" noChangeArrowheads="1"/>
          </p:cNvSpPr>
          <p:nvPr>
            <p:ph type="title" idx="4294967295"/>
          </p:nvPr>
        </p:nvSpPr>
        <p:spPr>
          <a:xfrm>
            <a:off x="0" y="274638"/>
            <a:ext cx="2459038" cy="1143000"/>
          </a:xfrm>
        </p:spPr>
        <p:txBody>
          <a:bodyPr/>
          <a:lstStyle/>
          <a:p>
            <a:r>
              <a:rPr lang="zh-CN" altLang="en-US" sz="4800" b="1">
                <a:solidFill>
                  <a:srgbClr val="0000CC"/>
                </a:solidFill>
                <a:latin typeface="Times New Roman"/>
                <a:ea typeface="楷体"/>
              </a:rPr>
              <a:t>讲演词</a:t>
            </a:r>
          </a:p>
        </p:txBody>
      </p:sp>
      <p:sp>
        <p:nvSpPr>
          <p:cNvPr id="8195" name="Rectangle 3"/>
          <p:cNvSpPr>
            <a:spLocks noGrp="1" noChangeArrowheads="1"/>
          </p:cNvSpPr>
          <p:nvPr>
            <p:ph idx="4294967295"/>
          </p:nvPr>
        </p:nvSpPr>
        <p:spPr>
          <a:xfrm>
            <a:off x="0" y="2430463"/>
            <a:ext cx="4786313" cy="823912"/>
          </a:xfrm>
        </p:spPr>
        <p:txBody>
          <a:bodyPr/>
          <a:lstStyle/>
          <a:p>
            <a:r>
              <a:rPr lang="zh-CN" altLang="en-US" sz="3600" b="1">
                <a:latin typeface="Times New Roman"/>
                <a:ea typeface="楷体"/>
              </a:rPr>
              <a:t>　  </a:t>
            </a:r>
            <a:r>
              <a:rPr lang="zh-CN" altLang="en-US" sz="3600" b="1">
                <a:solidFill>
                  <a:srgbClr val="0000CC"/>
                </a:solidFill>
                <a:latin typeface="Times New Roman"/>
                <a:ea typeface="楷体"/>
              </a:rPr>
              <a:t>也叫演讲词、演说词，它常在各种大型的群众集会或较为隆重的场合使用，而且讲话人所讲的都是些较为重大的问题或是讲话人就某个专门问题进行的论述。讲演词具有宣传、鼓动和教育作用，它可以把讲演者的观点、主张与思想感情传达给听众及读者，使他们信服并在思想感情上产生共鸣。</a:t>
            </a:r>
            <a:r>
              <a:rPr lang="zh-CN" altLang="en-US">
                <a:latin typeface="Times New Roman"/>
                <a:ea typeface="楷体"/>
              </a:rPr>
              <a:t> </a:t>
            </a:r>
          </a:p>
        </p:txBody>
      </p:sp>
    </p:spTree>
  </p:cSld>
  <p:clrMapOvr>
    <a:masterClrMapping/>
  </p:clrMapOvr>
  <p:transition>
    <p:checker dir="vert"/>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p:cSld name="">
    <p:spTree>
      <p:nvGrpSpPr>
        <p:cNvPr id="1" name=""/>
        <p:cNvGrpSpPr/>
        <p:nvPr/>
      </p:nvGrpSpPr>
      <p:grpSpPr>
        <a:xfrm>
          <a:off x="0" y="0"/>
          <a:ext cx="0" cy="0"/>
        </a:xfrm>
      </p:grpSpPr>
      <p:sp>
        <p:nvSpPr>
          <p:cNvPr id="20484" name="Rectangle 4"/>
          <p:cNvSpPr>
            <a:spLocks noChangeArrowheads="1"/>
          </p:cNvSpPr>
          <p:nvPr/>
        </p:nvSpPr>
        <p:spPr bwMode="auto">
          <a:xfrm>
            <a:off x="1066800" y="2209800"/>
            <a:ext cx="3505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zh-CN" altLang="en-US" sz="3200" b="1">
                <a:solidFill>
                  <a:srgbClr val="FF0000"/>
                </a:solidFill>
                <a:latin typeface="Times New Roman" panose="02010600030101010101" pitchFamily="2" charset="-122"/>
                <a:ea typeface="楷体"/>
              </a:rPr>
              <a:t>诬蔑</a:t>
            </a:r>
            <a:r>
              <a:rPr lang="en-US" altLang="zh-CN" sz="3200" b="1">
                <a:solidFill>
                  <a:srgbClr val="FF0000"/>
                </a:solidFill>
                <a:latin typeface="Times New Roman" panose="02010600030101010101" pitchFamily="2" charset="-122"/>
                <a:ea typeface="楷体"/>
              </a:rPr>
              <a:t>(     )</a:t>
            </a:r>
          </a:p>
        </p:txBody>
      </p:sp>
      <p:sp>
        <p:nvSpPr>
          <p:cNvPr id="20485" name="Rectangle 5"/>
          <p:cNvSpPr>
            <a:spLocks noChangeArrowheads="1"/>
          </p:cNvSpPr>
          <p:nvPr/>
        </p:nvSpPr>
        <p:spPr bwMode="auto">
          <a:xfrm>
            <a:off x="5076825" y="2205038"/>
            <a:ext cx="19177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zh-CN" altLang="en-US" sz="3200" b="1">
                <a:solidFill>
                  <a:srgbClr val="FF0000"/>
                </a:solidFill>
                <a:latin typeface="Times New Roman" panose="02010600030101010101" pitchFamily="2" charset="-122"/>
                <a:ea typeface="楷体"/>
              </a:rPr>
              <a:t>屠杀</a:t>
            </a:r>
            <a:r>
              <a:rPr lang="en-US" altLang="zh-CN" sz="3200" b="1">
                <a:solidFill>
                  <a:srgbClr val="FF0000"/>
                </a:solidFill>
                <a:latin typeface="Times New Roman" panose="02010600030101010101" pitchFamily="2" charset="-122"/>
                <a:ea typeface="楷体"/>
              </a:rPr>
              <a:t>(</a:t>
            </a:r>
            <a:r>
              <a:rPr lang="en-US" altLang="zh-CN" b="1">
                <a:solidFill>
                  <a:srgbClr val="FF0000"/>
                </a:solidFill>
                <a:latin typeface="Times New Roman"/>
                <a:ea typeface="楷体"/>
              </a:rPr>
              <a:t>        </a:t>
            </a:r>
            <a:r>
              <a:rPr lang="en-US" altLang="zh-CN" sz="3200" b="1">
                <a:solidFill>
                  <a:srgbClr val="FF0000"/>
                </a:solidFill>
                <a:latin typeface="Times New Roman" panose="02010600030101010101" pitchFamily="2" charset="-122"/>
                <a:ea typeface="楷体"/>
              </a:rPr>
              <a:t>)</a:t>
            </a:r>
          </a:p>
        </p:txBody>
      </p:sp>
      <p:sp>
        <p:nvSpPr>
          <p:cNvPr id="20486" name="Rectangle 6"/>
          <p:cNvSpPr>
            <a:spLocks noChangeArrowheads="1"/>
          </p:cNvSpPr>
          <p:nvPr/>
        </p:nvSpPr>
        <p:spPr bwMode="auto">
          <a:xfrm>
            <a:off x="1116013" y="3284538"/>
            <a:ext cx="2468562"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zh-CN" altLang="en-US" sz="3200" b="1">
                <a:solidFill>
                  <a:srgbClr val="FF0000"/>
                </a:solidFill>
                <a:latin typeface="Times New Roman" panose="02010600030101010101" pitchFamily="2" charset="-122"/>
                <a:ea typeface="楷体"/>
              </a:rPr>
              <a:t>恐怖</a:t>
            </a:r>
            <a:r>
              <a:rPr lang="en-US" altLang="zh-CN" sz="3200" b="1">
                <a:solidFill>
                  <a:srgbClr val="FF0000"/>
                </a:solidFill>
                <a:latin typeface="Times New Roman" panose="02010600030101010101" pitchFamily="2" charset="-122"/>
                <a:ea typeface="楷体"/>
              </a:rPr>
              <a:t>(   </a:t>
            </a:r>
            <a:r>
              <a:rPr lang="en-US" altLang="zh-CN" b="1">
                <a:solidFill>
                  <a:srgbClr val="FF0000"/>
                </a:solidFill>
                <a:latin typeface="Times New Roman"/>
                <a:ea typeface="楷体"/>
              </a:rPr>
              <a:t>       </a:t>
            </a:r>
            <a:r>
              <a:rPr lang="en-US" altLang="zh-CN" sz="3200" b="1">
                <a:solidFill>
                  <a:srgbClr val="FF0000"/>
                </a:solidFill>
                <a:latin typeface="Times New Roman" panose="02010600030101010101" pitchFamily="2" charset="-122"/>
                <a:ea typeface="楷体"/>
              </a:rPr>
              <a:t>)</a:t>
            </a:r>
          </a:p>
        </p:txBody>
      </p:sp>
      <p:sp>
        <p:nvSpPr>
          <p:cNvPr id="20487" name="Rectangle 7"/>
          <p:cNvSpPr>
            <a:spLocks noChangeArrowheads="1"/>
          </p:cNvSpPr>
          <p:nvPr/>
        </p:nvSpPr>
        <p:spPr bwMode="auto">
          <a:xfrm>
            <a:off x="5029200" y="3276600"/>
            <a:ext cx="39401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zh-CN" altLang="en-US" sz="3200" b="1">
                <a:solidFill>
                  <a:srgbClr val="FF0000"/>
                </a:solidFill>
                <a:latin typeface="Times New Roman" panose="02010600030101010101" pitchFamily="2" charset="-122"/>
                <a:ea typeface="楷体"/>
              </a:rPr>
              <a:t>挑拨离间</a:t>
            </a:r>
            <a:r>
              <a:rPr lang="en-US" altLang="zh-CN" sz="3200" b="1">
                <a:solidFill>
                  <a:srgbClr val="FF0000"/>
                </a:solidFill>
                <a:latin typeface="Times New Roman" panose="02010600030101010101" pitchFamily="2" charset="-122"/>
                <a:ea typeface="楷体"/>
              </a:rPr>
              <a:t>(</a:t>
            </a:r>
            <a:r>
              <a:rPr lang="en-US" altLang="zh-CN" b="1">
                <a:solidFill>
                  <a:srgbClr val="FF0000"/>
                </a:solidFill>
                <a:latin typeface="Times New Roman"/>
                <a:ea typeface="楷体"/>
              </a:rPr>
              <a:t>                           </a:t>
            </a:r>
            <a:r>
              <a:rPr lang="en-US" altLang="zh-CN" sz="3200" b="1">
                <a:solidFill>
                  <a:srgbClr val="FF0000"/>
                </a:solidFill>
                <a:latin typeface="Times New Roman" panose="02010600030101010101" pitchFamily="2" charset="-122"/>
                <a:ea typeface="楷体"/>
              </a:rPr>
              <a:t>)</a:t>
            </a:r>
          </a:p>
        </p:txBody>
      </p:sp>
      <p:sp>
        <p:nvSpPr>
          <p:cNvPr id="20488" name="Rectangle 8"/>
          <p:cNvSpPr>
            <a:spLocks noChangeArrowheads="1"/>
          </p:cNvSpPr>
          <p:nvPr/>
        </p:nvSpPr>
        <p:spPr bwMode="auto">
          <a:xfrm>
            <a:off x="1066800" y="4343400"/>
            <a:ext cx="25209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zh-CN" altLang="en-US" sz="3200" b="1">
                <a:solidFill>
                  <a:srgbClr val="FF0000"/>
                </a:solidFill>
                <a:latin typeface="Times New Roman" panose="02010600030101010101" pitchFamily="2" charset="-122"/>
                <a:ea typeface="楷体"/>
              </a:rPr>
              <a:t>召开</a:t>
            </a:r>
            <a:r>
              <a:rPr lang="en-US" altLang="zh-CN" sz="3200" b="1">
                <a:solidFill>
                  <a:srgbClr val="FF0000"/>
                </a:solidFill>
                <a:latin typeface="Times New Roman" panose="02010600030101010101" pitchFamily="2" charset="-122"/>
                <a:ea typeface="楷体"/>
              </a:rPr>
              <a:t>(     )</a:t>
            </a:r>
          </a:p>
        </p:txBody>
      </p:sp>
      <p:sp>
        <p:nvSpPr>
          <p:cNvPr id="20489" name="Rectangle 9"/>
          <p:cNvSpPr>
            <a:spLocks noChangeArrowheads="1"/>
          </p:cNvSpPr>
          <p:nvPr/>
        </p:nvSpPr>
        <p:spPr bwMode="auto">
          <a:xfrm>
            <a:off x="4932363" y="4365625"/>
            <a:ext cx="2024062"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zh-CN" altLang="en-US" sz="3200" b="1">
                <a:solidFill>
                  <a:srgbClr val="FF0000"/>
                </a:solidFill>
                <a:latin typeface="Times New Roman" panose="02010600030101010101" pitchFamily="2" charset="-122"/>
                <a:ea typeface="楷体"/>
              </a:rPr>
              <a:t>卑鄙</a:t>
            </a:r>
            <a:r>
              <a:rPr lang="en-US" altLang="zh-CN" sz="3200" b="1">
                <a:solidFill>
                  <a:srgbClr val="FF0000"/>
                </a:solidFill>
                <a:latin typeface="Times New Roman" panose="02010600030101010101" pitchFamily="2" charset="-122"/>
                <a:ea typeface="楷体"/>
              </a:rPr>
              <a:t>( </a:t>
            </a:r>
            <a:r>
              <a:rPr lang="en-US" altLang="zh-CN" sz="3200" b="1">
                <a:solidFill>
                  <a:srgbClr val="0000CC"/>
                </a:solidFill>
                <a:latin typeface="Times New Roman" panose="02010600030101010101" pitchFamily="2" charset="-122"/>
                <a:ea typeface="楷体"/>
              </a:rPr>
              <a:t> </a:t>
            </a:r>
            <a:r>
              <a:rPr lang="en-US" altLang="zh-CN" sz="3200" b="1">
                <a:solidFill>
                  <a:srgbClr val="FF0000"/>
                </a:solidFill>
                <a:latin typeface="Times New Roman" panose="02010600030101010101" pitchFamily="2" charset="-122"/>
                <a:ea typeface="楷体"/>
              </a:rPr>
              <a:t> )</a:t>
            </a:r>
          </a:p>
        </p:txBody>
      </p:sp>
      <p:sp>
        <p:nvSpPr>
          <p:cNvPr id="20490" name="Rectangle 10"/>
          <p:cNvSpPr>
            <a:spLocks noChangeArrowheads="1"/>
          </p:cNvSpPr>
          <p:nvPr/>
        </p:nvSpPr>
        <p:spPr bwMode="auto">
          <a:xfrm>
            <a:off x="2124075" y="2205038"/>
            <a:ext cx="1208088"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en-US" altLang="zh-CN" sz="3200" b="1">
                <a:solidFill>
                  <a:srgbClr val="0000CC"/>
                </a:solidFill>
                <a:latin typeface="Times New Roman" panose="02010600030101010101" pitchFamily="2" charset="-122"/>
                <a:ea typeface="楷体"/>
              </a:rPr>
              <a:t>wūmiè</a:t>
            </a:r>
          </a:p>
        </p:txBody>
      </p:sp>
      <p:sp>
        <p:nvSpPr>
          <p:cNvPr id="20491" name="Rectangle 11"/>
          <p:cNvSpPr>
            <a:spLocks noChangeArrowheads="1"/>
          </p:cNvSpPr>
          <p:nvPr/>
        </p:nvSpPr>
        <p:spPr bwMode="auto">
          <a:xfrm>
            <a:off x="6084888" y="2133600"/>
            <a:ext cx="1138237"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en-US" altLang="zh-CN" sz="3200" b="1">
                <a:solidFill>
                  <a:srgbClr val="0000CC"/>
                </a:solidFill>
                <a:latin typeface="Times New Roman" panose="02010600030101010101" pitchFamily="2" charset="-122"/>
                <a:ea typeface="楷体"/>
              </a:rPr>
              <a:t>tú </a:t>
            </a:r>
            <a:endParaRPr lang="en-US" altLang="zh-CN" sz="3200" b="1">
              <a:solidFill>
                <a:srgbClr val="FF0000"/>
              </a:solidFill>
            </a:endParaRPr>
          </a:p>
        </p:txBody>
      </p:sp>
      <p:sp>
        <p:nvSpPr>
          <p:cNvPr id="20492" name="Rectangle 12"/>
          <p:cNvSpPr>
            <a:spLocks noChangeArrowheads="1"/>
          </p:cNvSpPr>
          <p:nvPr/>
        </p:nvSpPr>
        <p:spPr bwMode="auto">
          <a:xfrm>
            <a:off x="2209800" y="3276600"/>
            <a:ext cx="22907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en-US" altLang="zh-CN" sz="3200" b="1">
                <a:solidFill>
                  <a:srgbClr val="0000CC"/>
                </a:solidFill>
                <a:latin typeface="Times New Roman" panose="02010600030101010101" pitchFamily="2" charset="-122"/>
                <a:ea typeface="楷体"/>
              </a:rPr>
              <a:t>kǒng </a:t>
            </a:r>
            <a:endParaRPr lang="en-US" altLang="zh-CN" sz="3200" b="1">
              <a:solidFill>
                <a:srgbClr val="FF0000"/>
              </a:solidFill>
            </a:endParaRPr>
          </a:p>
        </p:txBody>
      </p:sp>
      <p:sp>
        <p:nvSpPr>
          <p:cNvPr id="20493" name="Rectangle 13"/>
          <p:cNvSpPr>
            <a:spLocks noChangeArrowheads="1"/>
          </p:cNvSpPr>
          <p:nvPr/>
        </p:nvSpPr>
        <p:spPr bwMode="auto">
          <a:xfrm>
            <a:off x="7010400" y="3276600"/>
            <a:ext cx="16764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en-US" altLang="zh-CN" sz="3200" b="1">
                <a:solidFill>
                  <a:srgbClr val="0000CC"/>
                </a:solidFill>
                <a:latin typeface="Times New Roman" panose="02010600030101010101" pitchFamily="2" charset="-122"/>
                <a:ea typeface="楷体"/>
              </a:rPr>
              <a:t>bōjiàn</a:t>
            </a:r>
          </a:p>
        </p:txBody>
      </p:sp>
      <p:sp>
        <p:nvSpPr>
          <p:cNvPr id="20494" name="Rectangle 14"/>
          <p:cNvSpPr>
            <a:spLocks noChangeArrowheads="1"/>
          </p:cNvSpPr>
          <p:nvPr/>
        </p:nvSpPr>
        <p:spPr bwMode="auto">
          <a:xfrm>
            <a:off x="2219325" y="4343400"/>
            <a:ext cx="10668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en-US" altLang="zh-CN" sz="3200" b="1">
                <a:solidFill>
                  <a:srgbClr val="0000CC"/>
                </a:solidFill>
                <a:latin typeface="Times New Roman" panose="02010600030101010101" pitchFamily="2" charset="-122"/>
                <a:ea typeface="楷体"/>
              </a:rPr>
              <a:t>zhào</a:t>
            </a:r>
          </a:p>
        </p:txBody>
      </p:sp>
      <p:sp>
        <p:nvSpPr>
          <p:cNvPr id="20495" name="Rectangle 15"/>
          <p:cNvSpPr>
            <a:spLocks noChangeArrowheads="1"/>
          </p:cNvSpPr>
          <p:nvPr/>
        </p:nvSpPr>
        <p:spPr bwMode="auto">
          <a:xfrm>
            <a:off x="6096000" y="4343400"/>
            <a:ext cx="838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en-US" altLang="zh-CN" sz="3200" b="1">
                <a:solidFill>
                  <a:srgbClr val="0000CC"/>
                </a:solidFill>
                <a:latin typeface="Times New Roman" panose="02010600030101010101" pitchFamily="2" charset="-122"/>
                <a:ea typeface="楷体"/>
              </a:rPr>
              <a:t>bǐ</a:t>
            </a:r>
          </a:p>
        </p:txBody>
      </p:sp>
      <p:sp>
        <p:nvSpPr>
          <p:cNvPr id="20496" name="AutoShape 16"/>
          <p:cNvSpPr>
            <a:spLocks noChangeArrowheads="1"/>
          </p:cNvSpPr>
          <p:nvPr/>
        </p:nvSpPr>
        <p:spPr bwMode="auto">
          <a:xfrm>
            <a:off x="5334000" y="2819400"/>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497" name="AutoShape 17"/>
          <p:cNvSpPr>
            <a:spLocks noChangeArrowheads="1"/>
          </p:cNvSpPr>
          <p:nvPr/>
        </p:nvSpPr>
        <p:spPr bwMode="auto">
          <a:xfrm>
            <a:off x="1371600" y="3886200"/>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498" name="AutoShape 18"/>
          <p:cNvSpPr>
            <a:spLocks noChangeArrowheads="1"/>
          </p:cNvSpPr>
          <p:nvPr/>
        </p:nvSpPr>
        <p:spPr bwMode="auto">
          <a:xfrm>
            <a:off x="1355725" y="4919663"/>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499" name="AutoShape 19"/>
          <p:cNvSpPr>
            <a:spLocks noChangeArrowheads="1"/>
          </p:cNvSpPr>
          <p:nvPr/>
        </p:nvSpPr>
        <p:spPr bwMode="auto">
          <a:xfrm>
            <a:off x="5638800" y="4876800"/>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500" name="AutoShape 20"/>
          <p:cNvSpPr>
            <a:spLocks noChangeArrowheads="1"/>
          </p:cNvSpPr>
          <p:nvPr/>
        </p:nvSpPr>
        <p:spPr bwMode="auto">
          <a:xfrm>
            <a:off x="1752600" y="2819400"/>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501" name="AutoShape 21"/>
          <p:cNvSpPr>
            <a:spLocks noChangeArrowheads="1"/>
          </p:cNvSpPr>
          <p:nvPr/>
        </p:nvSpPr>
        <p:spPr bwMode="auto">
          <a:xfrm>
            <a:off x="5715000" y="3886200"/>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502" name="Rectangle 22"/>
          <p:cNvSpPr>
            <a:spLocks noChangeArrowheads="1"/>
          </p:cNvSpPr>
          <p:nvPr/>
        </p:nvSpPr>
        <p:spPr bwMode="auto">
          <a:xfrm>
            <a:off x="5029200" y="5410200"/>
            <a:ext cx="2667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3200" b="1">
                <a:solidFill>
                  <a:srgbClr val="FF0000"/>
                </a:solidFill>
                <a:latin typeface="Times New Roman" panose="02010600030101010101" pitchFamily="2" charset="-122"/>
                <a:ea typeface="楷体"/>
              </a:rPr>
              <a:t>赋予</a:t>
            </a:r>
            <a:r>
              <a:rPr lang="en-US" altLang="zh-CN" sz="3200" b="1">
                <a:solidFill>
                  <a:srgbClr val="FF0000"/>
                </a:solidFill>
                <a:latin typeface="Times New Roman" panose="02010600030101010101" pitchFamily="2" charset="-122"/>
                <a:ea typeface="楷体"/>
              </a:rPr>
              <a:t>(     )</a:t>
            </a:r>
          </a:p>
        </p:txBody>
      </p:sp>
      <p:sp>
        <p:nvSpPr>
          <p:cNvPr id="20503" name="AutoShape 23"/>
          <p:cNvSpPr>
            <a:spLocks noChangeArrowheads="1"/>
          </p:cNvSpPr>
          <p:nvPr/>
        </p:nvSpPr>
        <p:spPr bwMode="auto">
          <a:xfrm>
            <a:off x="6553200" y="3886200"/>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504" name="AutoShape 24"/>
          <p:cNvSpPr>
            <a:spLocks noChangeArrowheads="1"/>
          </p:cNvSpPr>
          <p:nvPr/>
        </p:nvSpPr>
        <p:spPr bwMode="auto">
          <a:xfrm>
            <a:off x="1371600" y="2819400"/>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505" name="Rectangle 25"/>
          <p:cNvSpPr>
            <a:spLocks noChangeArrowheads="1"/>
          </p:cNvSpPr>
          <p:nvPr/>
        </p:nvSpPr>
        <p:spPr bwMode="auto">
          <a:xfrm>
            <a:off x="1066800" y="5410200"/>
            <a:ext cx="24336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3200" b="1">
                <a:solidFill>
                  <a:srgbClr val="FF0000"/>
                </a:solidFill>
                <a:latin typeface="Times New Roman"/>
                <a:ea typeface="楷体"/>
              </a:rPr>
              <a:t>蛮横</a:t>
            </a:r>
            <a:r>
              <a:rPr lang="en-US" altLang="zh-CN" sz="3200" b="1">
                <a:solidFill>
                  <a:srgbClr val="FF0000"/>
                </a:solidFill>
                <a:latin typeface="Times New Roman" panose="02010600030101010101" pitchFamily="2" charset="-122"/>
                <a:ea typeface="楷体"/>
              </a:rPr>
              <a:t>(     )</a:t>
            </a:r>
          </a:p>
        </p:txBody>
      </p:sp>
      <p:sp>
        <p:nvSpPr>
          <p:cNvPr id="20506" name="AutoShape 26"/>
          <p:cNvSpPr>
            <a:spLocks noChangeArrowheads="1"/>
          </p:cNvSpPr>
          <p:nvPr/>
        </p:nvSpPr>
        <p:spPr bwMode="auto">
          <a:xfrm>
            <a:off x="5715000" y="6019800"/>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507" name="AutoShape 27"/>
          <p:cNvSpPr>
            <a:spLocks noChangeArrowheads="1"/>
          </p:cNvSpPr>
          <p:nvPr/>
        </p:nvSpPr>
        <p:spPr bwMode="auto">
          <a:xfrm>
            <a:off x="1828800" y="6019800"/>
            <a:ext cx="71438" cy="73025"/>
          </a:xfrm>
          <a:prstGeom prst="flowChartConnector">
            <a:avLst/>
          </a:prstGeom>
          <a:solidFill>
            <a:schemeClr val="tx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20509" name="Rectangle 29"/>
          <p:cNvSpPr>
            <a:spLocks noChangeArrowheads="1"/>
          </p:cNvSpPr>
          <p:nvPr/>
        </p:nvSpPr>
        <p:spPr bwMode="auto">
          <a:xfrm>
            <a:off x="6248400" y="5410200"/>
            <a:ext cx="762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en-US" altLang="zh-CN" sz="3200" b="1">
                <a:solidFill>
                  <a:srgbClr val="0000CC"/>
                </a:solidFill>
                <a:latin typeface="Times New Roman" panose="02010600030101010101" pitchFamily="2" charset="-122"/>
                <a:ea typeface="楷体"/>
              </a:rPr>
              <a:t>yǔ</a:t>
            </a:r>
          </a:p>
        </p:txBody>
      </p:sp>
      <p:sp>
        <p:nvSpPr>
          <p:cNvPr id="20511" name="Text Box 31"/>
          <p:cNvSpPr txBox="1">
            <a:spLocks noChangeArrowheads="1"/>
          </p:cNvSpPr>
          <p:nvPr/>
        </p:nvSpPr>
        <p:spPr bwMode="auto">
          <a:xfrm>
            <a:off x="395288" y="476250"/>
            <a:ext cx="5183187" cy="176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a:spcBef>
                <a:spcPct val="50000"/>
              </a:spcBef>
            </a:pPr>
            <a:r>
              <a:rPr lang="zh-CN" altLang="en-US" sz="4400" b="1">
                <a:solidFill>
                  <a:srgbClr val="0000CC"/>
                </a:solidFill>
                <a:latin typeface="Times New Roman"/>
                <a:ea typeface="楷体"/>
              </a:rPr>
              <a:t>识记字词</a:t>
            </a:r>
          </a:p>
          <a:p>
            <a:pPr>
              <a:spcBef>
                <a:spcPct val="50000"/>
              </a:spcBef>
            </a:pPr>
            <a:r>
              <a:rPr lang="en-US" altLang="zh-CN" sz="4400" b="1">
                <a:solidFill>
                  <a:srgbClr val="0000CC"/>
                </a:solidFill>
                <a:latin typeface="Times New Roman"/>
                <a:ea typeface="楷体"/>
              </a:rPr>
              <a:t>1</a:t>
            </a:r>
            <a:r>
              <a:rPr lang="zh-CN" altLang="en-US" sz="4400" b="1">
                <a:solidFill>
                  <a:srgbClr val="0000CC"/>
                </a:solidFill>
                <a:latin typeface="Times New Roman"/>
                <a:ea typeface="楷体"/>
              </a:rPr>
              <a:t>、读准字音</a:t>
            </a:r>
          </a:p>
        </p:txBody>
      </p:sp>
      <p:sp>
        <p:nvSpPr>
          <p:cNvPr id="20512" name="Rectangle 32"/>
          <p:cNvSpPr>
            <a:spLocks noChangeArrowheads="1"/>
          </p:cNvSpPr>
          <p:nvPr/>
        </p:nvSpPr>
        <p:spPr bwMode="auto">
          <a:xfrm>
            <a:off x="2195513" y="5373688"/>
            <a:ext cx="10033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eaLnBrk="0" hangingPunct="0"/>
            <a:r>
              <a:rPr lang="en-US" altLang="zh-CN" sz="3200" b="1">
                <a:solidFill>
                  <a:srgbClr val="0000CC"/>
                </a:solidFill>
                <a:latin typeface="Times New Roman" panose="02010600030101010101" pitchFamily="2" charset="-122"/>
                <a:ea typeface="楷体"/>
              </a:rPr>
              <a:t>hèng</a:t>
            </a:r>
          </a:p>
        </p:txBody>
      </p:sp>
    </p:spTree>
  </p:cSld>
  <p:clrMapOvr>
    <a:masterClrMapping/>
  </p:clrMapOvr>
  <p:transition>
    <p:wheel spokes="3"/>
    <p:sndAc>
      <p:stSnd>
        <p:snd r:embed="rId4" name="camera.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0484"/>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3" name="type.wav"/>
                                        </p:tgtEl>
                                      </p:cMediaNode>
                                    </p:audio>
                                  </p:subTnLst>
                                </p:cTn>
                              </p:par>
                              <p:par>
                                <p:cTn id="7" presetID="1" presetClass="entr" presetSubtype="0" dur="1" fill="hold" grpId="0" nodeType="withEffect">
                                  <p:stCondLst>
                                    <p:cond delay="0"/>
                                  </p:stCondLst>
                                  <p:childTnLst>
                                    <p:set>
                                      <p:cBhvr>
                                        <p:cTn id="8" dur="1" fill="hold">
                                          <p:stCondLst>
                                            <p:cond delay="0"/>
                                          </p:stCondLst>
                                        </p:cTn>
                                        <p:tgtEl>
                                          <p:spTgt spid="20485"/>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20486"/>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20504"/>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20501"/>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20507"/>
                                        </p:tgtEl>
                                        <p:attrNameLst>
                                          <p:attrName>style.visibility</p:attrName>
                                        </p:attrNameLst>
                                      </p:cBhvr>
                                      <p:to>
                                        <p:strVal val="visible"/>
                                      </p:to>
                                    </p:set>
                                  </p:childTnLst>
                                </p:cTn>
                              </p:par>
                              <p:par>
                                <p:cTn id="17" presetID="1" presetClass="entr" presetSubtype="0" dur="1" fill="hold" grpId="0" nodeType="withEffect">
                                  <p:stCondLst>
                                    <p:cond delay="0"/>
                                  </p:stCondLst>
                                  <p:childTnLst>
                                    <p:set>
                                      <p:cBhvr>
                                        <p:cTn id="18" dur="1" fill="hold">
                                          <p:stCondLst>
                                            <p:cond delay="0"/>
                                          </p:stCondLst>
                                        </p:cTn>
                                        <p:tgtEl>
                                          <p:spTgt spid="20503"/>
                                        </p:tgtEl>
                                        <p:attrNameLst>
                                          <p:attrName>style.visibility</p:attrName>
                                        </p:attrNameLst>
                                      </p:cBhvr>
                                      <p:to>
                                        <p:strVal val="visible"/>
                                      </p:to>
                                    </p:set>
                                  </p:childTnLst>
                                </p:cTn>
                              </p:par>
                              <p:par>
                                <p:cTn id="19" presetID="1" presetClass="entr" presetSubtype="0" dur="1" fill="hold" grpId="0" nodeType="withEffect">
                                  <p:stCondLst>
                                    <p:cond delay="0"/>
                                  </p:stCondLst>
                                  <p:childTnLst>
                                    <p:set>
                                      <p:cBhvr>
                                        <p:cTn id="20" dur="1" fill="hold">
                                          <p:stCondLst>
                                            <p:cond delay="0"/>
                                          </p:stCondLst>
                                        </p:cTn>
                                        <p:tgtEl>
                                          <p:spTgt spid="20487"/>
                                        </p:tgtEl>
                                        <p:attrNameLst>
                                          <p:attrName>style.visibility</p:attrName>
                                        </p:attrNameLst>
                                      </p:cBhvr>
                                      <p:to>
                                        <p:strVal val="visible"/>
                                      </p:to>
                                    </p:set>
                                  </p:childTnLst>
                                </p:cTn>
                              </p:par>
                              <p:par>
                                <p:cTn id="21" presetID="1" presetClass="entr" presetSubtype="0" dur="1" fill="hold" grpId="0" nodeType="withEffect">
                                  <p:stCondLst>
                                    <p:cond delay="0"/>
                                  </p:stCondLst>
                                  <p:childTnLst>
                                    <p:set>
                                      <p:cBhvr>
                                        <p:cTn id="22" dur="1" fill="hold">
                                          <p:stCondLst>
                                            <p:cond delay="0"/>
                                          </p:stCondLst>
                                        </p:cTn>
                                        <p:tgtEl>
                                          <p:spTgt spid="20488"/>
                                        </p:tgtEl>
                                        <p:attrNameLst>
                                          <p:attrName>style.visibility</p:attrName>
                                        </p:attrNameLst>
                                      </p:cBhvr>
                                      <p:to>
                                        <p:strVal val="visible"/>
                                      </p:to>
                                    </p:set>
                                  </p:childTnLst>
                                </p:cTn>
                              </p:par>
                              <p:par>
                                <p:cTn id="23" presetID="1" presetClass="entr" presetSubtype="0" dur="1" fill="hold" nodeType="withEffect">
                                  <p:stCondLst>
                                    <p:cond delay="0"/>
                                  </p:stCondLst>
                                  <p:childTnLst>
                                    <p:set>
                                      <p:cBhvr>
                                        <p:cTn id="24" dur="1" fill="hold">
                                          <p:stCondLst>
                                            <p:cond delay="0"/>
                                          </p:stCondLst>
                                        </p:cTn>
                                        <p:tgtEl>
                                          <p:spTgt spid="20489"/>
                                        </p:tgtEl>
                                        <p:attrNameLst>
                                          <p:attrName>style.visibility</p:attrName>
                                        </p:attrNameLst>
                                      </p:cBhvr>
                                      <p:to>
                                        <p:strVal val="visible"/>
                                      </p:to>
                                    </p:set>
                                  </p:childTnLst>
                                </p:cTn>
                              </p:par>
                              <p:par>
                                <p:cTn id="25" presetID="1" presetClass="entr" presetSubtype="0" dur="1" fill="hold" grpId="0" nodeType="withEffect">
                                  <p:stCondLst>
                                    <p:cond delay="0"/>
                                  </p:stCondLst>
                                  <p:childTnLst>
                                    <p:set>
                                      <p:cBhvr>
                                        <p:cTn id="26" dur="1" fill="hold">
                                          <p:stCondLst>
                                            <p:cond delay="0"/>
                                          </p:stCondLst>
                                        </p:cTn>
                                        <p:tgtEl>
                                          <p:spTgt spid="20506"/>
                                        </p:tgtEl>
                                        <p:attrNameLst>
                                          <p:attrName>style.visibility</p:attrName>
                                        </p:attrNameLst>
                                      </p:cBhvr>
                                      <p:to>
                                        <p:strVal val="visible"/>
                                      </p:to>
                                    </p:set>
                                  </p:childTnLst>
                                </p:cTn>
                              </p:par>
                              <p:par>
                                <p:cTn id="27" presetID="1" presetClass="entr" presetSubtype="0" dur="1" fill="hold" grpId="0" nodeType="withEffect">
                                  <p:stCondLst>
                                    <p:cond delay="0"/>
                                  </p:stCondLst>
                                  <p:childTnLst>
                                    <p:set>
                                      <p:cBhvr>
                                        <p:cTn id="28" dur="1" fill="hold">
                                          <p:stCondLst>
                                            <p:cond delay="0"/>
                                          </p:stCondLst>
                                        </p:cTn>
                                        <p:tgtEl>
                                          <p:spTgt spid="20496"/>
                                        </p:tgtEl>
                                        <p:attrNameLst>
                                          <p:attrName>style.visibility</p:attrName>
                                        </p:attrNameLst>
                                      </p:cBhvr>
                                      <p:to>
                                        <p:strVal val="visible"/>
                                      </p:to>
                                    </p:set>
                                  </p:childTnLst>
                                </p:cTn>
                              </p:par>
                              <p:par>
                                <p:cTn id="29" presetID="1" presetClass="entr" presetSubtype="0" dur="1" fill="hold" grpId="0" nodeType="withEffect">
                                  <p:stCondLst>
                                    <p:cond delay="0"/>
                                  </p:stCondLst>
                                  <p:childTnLst>
                                    <p:set>
                                      <p:cBhvr>
                                        <p:cTn id="30" dur="1" fill="hold">
                                          <p:stCondLst>
                                            <p:cond delay="0"/>
                                          </p:stCondLst>
                                        </p:cTn>
                                        <p:tgtEl>
                                          <p:spTgt spid="20497"/>
                                        </p:tgtEl>
                                        <p:attrNameLst>
                                          <p:attrName>style.visibility</p:attrName>
                                        </p:attrNameLst>
                                      </p:cBhvr>
                                      <p:to>
                                        <p:strVal val="visible"/>
                                      </p:to>
                                    </p:set>
                                  </p:childTnLst>
                                </p:cTn>
                              </p:par>
                              <p:par>
                                <p:cTn id="31" presetID="1" presetClass="entr" presetSubtype="0" dur="1" fill="hold" grpId="0" nodeType="withEffect">
                                  <p:stCondLst>
                                    <p:cond delay="0"/>
                                  </p:stCondLst>
                                  <p:childTnLst>
                                    <p:set>
                                      <p:cBhvr>
                                        <p:cTn id="32" dur="1" fill="hold">
                                          <p:stCondLst>
                                            <p:cond delay="0"/>
                                          </p:stCondLst>
                                        </p:cTn>
                                        <p:tgtEl>
                                          <p:spTgt spid="20502"/>
                                        </p:tgtEl>
                                        <p:attrNameLst>
                                          <p:attrName>style.visibility</p:attrName>
                                        </p:attrNameLst>
                                      </p:cBhvr>
                                      <p:to>
                                        <p:strVal val="visible"/>
                                      </p:to>
                                    </p:set>
                                  </p:childTnLst>
                                </p:cTn>
                              </p:par>
                              <p:par>
                                <p:cTn id="33" presetID="1" presetClass="entr" presetSubtype="0" dur="1" fill="hold" grpId="0" nodeType="withEffect">
                                  <p:stCondLst>
                                    <p:cond delay="0"/>
                                  </p:stCondLst>
                                  <p:childTnLst>
                                    <p:set>
                                      <p:cBhvr>
                                        <p:cTn id="34" dur="1" fill="hold">
                                          <p:stCondLst>
                                            <p:cond delay="0"/>
                                          </p:stCondLst>
                                        </p:cTn>
                                        <p:tgtEl>
                                          <p:spTgt spid="20498"/>
                                        </p:tgtEl>
                                        <p:attrNameLst>
                                          <p:attrName>style.visibility</p:attrName>
                                        </p:attrNameLst>
                                      </p:cBhvr>
                                      <p:to>
                                        <p:strVal val="visible"/>
                                      </p:to>
                                    </p:set>
                                  </p:childTnLst>
                                </p:cTn>
                              </p:par>
                              <p:par>
                                <p:cTn id="35" presetID="1" presetClass="entr" presetSubtype="0" dur="1" fill="hold" nodeType="withEffect">
                                  <p:stCondLst>
                                    <p:cond delay="0"/>
                                  </p:stCondLst>
                                  <p:childTnLst>
                                    <p:set>
                                      <p:cBhvr>
                                        <p:cTn id="36" dur="1" fill="hold">
                                          <p:stCondLst>
                                            <p:cond delay="0"/>
                                          </p:stCondLst>
                                        </p:cTn>
                                        <p:tgtEl>
                                          <p:spTgt spid="20505"/>
                                        </p:tgtEl>
                                        <p:attrNameLst>
                                          <p:attrName>style.visibility</p:attrName>
                                        </p:attrNameLst>
                                      </p:cBhvr>
                                      <p:to>
                                        <p:strVal val="visible"/>
                                      </p:to>
                                    </p:set>
                                  </p:childTnLst>
                                </p:cTn>
                              </p:par>
                              <p:par>
                                <p:cTn id="37" presetID="1" presetClass="entr" presetSubtype="0" dur="1" fill="hold" grpId="0" nodeType="withEffect">
                                  <p:stCondLst>
                                    <p:cond delay="0"/>
                                  </p:stCondLst>
                                  <p:childTnLst>
                                    <p:set>
                                      <p:cBhvr>
                                        <p:cTn id="38" dur="1" fill="hold">
                                          <p:stCondLst>
                                            <p:cond delay="0"/>
                                          </p:stCondLst>
                                        </p:cTn>
                                        <p:tgtEl>
                                          <p:spTgt spid="20499"/>
                                        </p:tgtEl>
                                        <p:attrNameLst>
                                          <p:attrName>style.visibility</p:attrName>
                                        </p:attrNameLst>
                                      </p:cBhvr>
                                      <p:to>
                                        <p:strVal val="visible"/>
                                      </p:to>
                                    </p:set>
                                  </p:childTnLst>
                                </p:cTn>
                              </p:par>
                              <p:par>
                                <p:cTn id="39" presetID="1" presetClass="entr" presetSubtype="0" dur="1" fill="hold" grpId="0" nodeType="withEffect">
                                  <p:stCondLst>
                                    <p:cond delay="0"/>
                                  </p:stCondLst>
                                  <p:childTnLst>
                                    <p:set>
                                      <p:cBhvr>
                                        <p:cTn id="40" dur="1" fill="hold">
                                          <p:stCondLst>
                                            <p:cond delay="0"/>
                                          </p:stCondLst>
                                        </p:cTn>
                                        <p:tgtEl>
                                          <p:spTgt spid="20500"/>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dur="1" fill="hold" grpId="0" nodeType="clickEffect">
                                  <p:stCondLst>
                                    <p:cond delay="0"/>
                                  </p:stCondLst>
                                  <p:childTnLst>
                                    <p:set>
                                      <p:cBhvr>
                                        <p:cTn id="44" dur="1" fill="hold">
                                          <p:stCondLst>
                                            <p:cond delay="0"/>
                                          </p:stCondLst>
                                        </p:cTn>
                                        <p:tgtEl>
                                          <p:spTgt spid="20490"/>
                                        </p:tgtEl>
                                        <p:attrNameLst>
                                          <p:attrName>style.visibility</p:attrName>
                                        </p:attrNameLst>
                                      </p:cBhvr>
                                      <p:to>
                                        <p:strVal val="visible"/>
                                      </p:to>
                                    </p:set>
                                  </p:childTnLst>
                                  <p:subTnLst>
                                    <p:audio>
                                      <p:cMediaNode>
                                        <p:cTn display="0" masterRel="sameClick">
                                          <p:stCondLst>
                                            <p:cond evt="begin" delay="0">
                                              <p:tn val="43"/>
                                            </p:cond>
                                          </p:stCondLst>
                                          <p:endCondLst>
                                            <p:cond evt="onStopAudio" delay="0">
                                              <p:tgtEl>
                                                <p:sldTgt/>
                                              </p:tgtEl>
                                            </p:cond>
                                          </p:endCondLst>
                                        </p:cTn>
                                        <p:tgtEl>
                                          <p:sndTgt r:embed="rId3" name="type.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1" presetClass="entr" presetSubtype="0" dur="1" fill="hold" grpId="0" nodeType="clickEffect">
                                  <p:stCondLst>
                                    <p:cond delay="0"/>
                                  </p:stCondLst>
                                  <p:childTnLst>
                                    <p:set>
                                      <p:cBhvr>
                                        <p:cTn id="48" dur="1" fill="hold">
                                          <p:stCondLst>
                                            <p:cond delay="0"/>
                                          </p:stCondLst>
                                        </p:cTn>
                                        <p:tgtEl>
                                          <p:spTgt spid="20491"/>
                                        </p:tgtEl>
                                        <p:attrNameLst>
                                          <p:attrName>style.visibility</p:attrName>
                                        </p:attrNameLst>
                                      </p:cBhvr>
                                      <p:to>
                                        <p:strVal val="visible"/>
                                      </p:to>
                                    </p:set>
                                  </p:childTnLst>
                                  <p:subTnLst>
                                    <p:audio>
                                      <p:cMediaNode>
                                        <p:cTn display="0" masterRel="sameClick">
                                          <p:stCondLst>
                                            <p:cond evt="begin" delay="0">
                                              <p:tn val="47"/>
                                            </p:cond>
                                          </p:stCondLst>
                                          <p:endCondLst>
                                            <p:cond evt="onStopAudio" delay="0">
                                              <p:tgtEl>
                                                <p:sldTgt/>
                                              </p:tgtEl>
                                            </p:cond>
                                          </p:endCondLst>
                                        </p:cTn>
                                        <p:tgtEl>
                                          <p:sndTgt r:embed="rId3" name="type.wav"/>
                                        </p:tgtEl>
                                      </p:cMediaNode>
                                    </p:audio>
                                  </p:subTnLst>
                                </p:cTn>
                              </p:par>
                            </p:childTnLst>
                          </p:cTn>
                        </p:par>
                      </p:childTnLst>
                    </p:cTn>
                  </p:par>
                  <p:par>
                    <p:cTn id="49" fill="hold" nodeType="clickPar">
                      <p:stCondLst>
                        <p:cond delay="indefinite"/>
                      </p:stCondLst>
                      <p:childTnLst>
                        <p:par>
                          <p:cTn id="50" fill="hold" nodeType="withGroup">
                            <p:stCondLst>
                              <p:cond delay="0"/>
                            </p:stCondLst>
                            <p:childTnLst>
                              <p:par>
                                <p:cTn id="51" presetID="1" presetClass="entr" presetSubtype="0" dur="1" fill="hold" grpId="0" nodeType="clickEffect">
                                  <p:stCondLst>
                                    <p:cond delay="0"/>
                                  </p:stCondLst>
                                  <p:childTnLst>
                                    <p:set>
                                      <p:cBhvr>
                                        <p:cTn id="52" dur="1" fill="hold">
                                          <p:stCondLst>
                                            <p:cond delay="0"/>
                                          </p:stCondLst>
                                        </p:cTn>
                                        <p:tgtEl>
                                          <p:spTgt spid="20492"/>
                                        </p:tgtEl>
                                        <p:attrNameLst>
                                          <p:attrName>style.visibility</p:attrName>
                                        </p:attrNameLst>
                                      </p:cBhvr>
                                      <p:to>
                                        <p:strVal val="visible"/>
                                      </p:to>
                                    </p:set>
                                  </p:childTnLst>
                                  <p:subTnLst>
                                    <p:audio>
                                      <p:cMediaNode>
                                        <p:cTn display="0" masterRel="sameClick">
                                          <p:stCondLst>
                                            <p:cond evt="begin" delay="0">
                                              <p:tn val="51"/>
                                            </p:cond>
                                          </p:stCondLst>
                                          <p:endCondLst>
                                            <p:cond evt="onStopAudio" delay="0">
                                              <p:tgtEl>
                                                <p:sldTgt/>
                                              </p:tgtEl>
                                            </p:cond>
                                          </p:endCondLst>
                                        </p:cTn>
                                        <p:tgtEl>
                                          <p:sndTgt r:embed="rId3" name="type.wav"/>
                                        </p:tgtEl>
                                      </p:cMediaNode>
                                    </p:audio>
                                  </p:subTnLst>
                                </p:cTn>
                              </p:par>
                            </p:childTnLst>
                          </p:cTn>
                        </p:par>
                      </p:childTnLst>
                    </p:cTn>
                  </p:par>
                  <p:par>
                    <p:cTn id="53" fill="hold" nodeType="clickPar">
                      <p:stCondLst>
                        <p:cond delay="indefinite"/>
                      </p:stCondLst>
                      <p:childTnLst>
                        <p:par>
                          <p:cTn id="54" fill="hold" nodeType="withGroup">
                            <p:stCondLst>
                              <p:cond delay="0"/>
                            </p:stCondLst>
                            <p:childTnLst>
                              <p:par>
                                <p:cTn id="55" presetID="1" presetClass="entr" presetSubtype="0" dur="1" fill="hold" grpId="0" nodeType="clickEffect">
                                  <p:stCondLst>
                                    <p:cond delay="0"/>
                                  </p:stCondLst>
                                  <p:childTnLst>
                                    <p:set>
                                      <p:cBhvr>
                                        <p:cTn id="56" dur="1" fill="hold">
                                          <p:stCondLst>
                                            <p:cond delay="0"/>
                                          </p:stCondLst>
                                        </p:cTn>
                                        <p:tgtEl>
                                          <p:spTgt spid="20493"/>
                                        </p:tgtEl>
                                        <p:attrNameLst>
                                          <p:attrName>style.visibility</p:attrName>
                                        </p:attrNameLst>
                                      </p:cBhvr>
                                      <p:to>
                                        <p:strVal val="visible"/>
                                      </p:to>
                                    </p:set>
                                  </p:childTnLst>
                                  <p:subTnLst>
                                    <p:audio>
                                      <p:cMediaNode>
                                        <p:cTn display="0" masterRel="sameClick">
                                          <p:stCondLst>
                                            <p:cond evt="begin" delay="0">
                                              <p:tn val="55"/>
                                            </p:cond>
                                          </p:stCondLst>
                                          <p:endCondLst>
                                            <p:cond evt="onStopAudio" delay="0">
                                              <p:tgtEl>
                                                <p:sldTgt/>
                                              </p:tgtEl>
                                            </p:cond>
                                          </p:endCondLst>
                                        </p:cTn>
                                        <p:tgtEl>
                                          <p:sndTgt r:embed="rId3" name="type.wav"/>
                                        </p:tgtEl>
                                      </p:cMediaNode>
                                    </p:audio>
                                  </p:subTnLst>
                                </p:cTn>
                              </p:par>
                            </p:childTnLst>
                          </p:cTn>
                        </p:par>
                      </p:childTnLst>
                    </p:cTn>
                  </p:par>
                  <p:par>
                    <p:cTn id="57" fill="hold" nodeType="clickPar">
                      <p:stCondLst>
                        <p:cond delay="indefinite"/>
                      </p:stCondLst>
                      <p:childTnLst>
                        <p:par>
                          <p:cTn id="58" fill="hold" nodeType="withGroup">
                            <p:stCondLst>
                              <p:cond delay="0"/>
                            </p:stCondLst>
                            <p:childTnLst>
                              <p:par>
                                <p:cTn id="59" presetID="1" presetClass="entr" presetSubtype="0" dur="1" fill="hold" grpId="0" nodeType="clickEffect">
                                  <p:stCondLst>
                                    <p:cond delay="0"/>
                                  </p:stCondLst>
                                  <p:childTnLst>
                                    <p:set>
                                      <p:cBhvr>
                                        <p:cTn id="60" dur="1" fill="hold">
                                          <p:stCondLst>
                                            <p:cond delay="0"/>
                                          </p:stCondLst>
                                        </p:cTn>
                                        <p:tgtEl>
                                          <p:spTgt spid="20494"/>
                                        </p:tgtEl>
                                        <p:attrNameLst>
                                          <p:attrName>style.visibility</p:attrName>
                                        </p:attrNameLst>
                                      </p:cBhvr>
                                      <p:to>
                                        <p:strVal val="visible"/>
                                      </p:to>
                                    </p:set>
                                  </p:childTnLst>
                                  <p:subTnLst>
                                    <p:audio>
                                      <p:cMediaNode>
                                        <p:cTn display="0" masterRel="sameClick">
                                          <p:stCondLst>
                                            <p:cond evt="begin" delay="0">
                                              <p:tn val="59"/>
                                            </p:cond>
                                          </p:stCondLst>
                                          <p:endCondLst>
                                            <p:cond evt="onStopAudio" delay="0">
                                              <p:tgtEl>
                                                <p:sldTgt/>
                                              </p:tgtEl>
                                            </p:cond>
                                          </p:endCondLst>
                                        </p:cTn>
                                        <p:tgtEl>
                                          <p:sndTgt r:embed="rId3" name="type.wav"/>
                                        </p:tgtEl>
                                      </p:cMediaNode>
                                    </p:audio>
                                  </p:subTnLst>
                                </p:cTn>
                              </p:par>
                            </p:childTnLst>
                          </p:cTn>
                        </p:par>
                      </p:childTnLst>
                    </p:cTn>
                  </p:par>
                  <p:par>
                    <p:cTn id="61" fill="hold" nodeType="clickPar">
                      <p:stCondLst>
                        <p:cond delay="indefinite"/>
                      </p:stCondLst>
                      <p:childTnLst>
                        <p:par>
                          <p:cTn id="62" fill="hold" nodeType="withGroup">
                            <p:stCondLst>
                              <p:cond delay="0"/>
                            </p:stCondLst>
                            <p:childTnLst>
                              <p:par>
                                <p:cTn id="63" presetID="1" presetClass="entr" presetSubtype="0" dur="1" fill="hold" grpId="0" nodeType="clickEffect">
                                  <p:stCondLst>
                                    <p:cond delay="0"/>
                                  </p:stCondLst>
                                  <p:childTnLst>
                                    <p:set>
                                      <p:cBhvr>
                                        <p:cTn id="64" dur="1" fill="hold">
                                          <p:stCondLst>
                                            <p:cond delay="0"/>
                                          </p:stCondLst>
                                        </p:cTn>
                                        <p:tgtEl>
                                          <p:spTgt spid="20495"/>
                                        </p:tgtEl>
                                        <p:attrNameLst>
                                          <p:attrName>style.visibility</p:attrName>
                                        </p:attrNameLst>
                                      </p:cBhvr>
                                      <p:to>
                                        <p:strVal val="visible"/>
                                      </p:to>
                                    </p:set>
                                  </p:childTnLst>
                                  <p:subTnLst>
                                    <p:audio>
                                      <p:cMediaNode>
                                        <p:cTn display="0" masterRel="sameClick">
                                          <p:stCondLst>
                                            <p:cond evt="begin" delay="0">
                                              <p:tn val="63"/>
                                            </p:cond>
                                          </p:stCondLst>
                                          <p:endCondLst>
                                            <p:cond evt="onStopAudio" delay="0">
                                              <p:tgtEl>
                                                <p:sldTgt/>
                                              </p:tgtEl>
                                            </p:cond>
                                          </p:endCondLst>
                                        </p:cTn>
                                        <p:tgtEl>
                                          <p:sndTgt r:embed="rId3" name="type.wav"/>
                                        </p:tgtEl>
                                      </p:cMediaNode>
                                    </p:audio>
                                  </p:subTnLst>
                                </p:cTn>
                              </p:par>
                            </p:childTnLst>
                          </p:cTn>
                        </p:par>
                      </p:childTnLst>
                    </p:cTn>
                  </p:par>
                  <p:par>
                    <p:cTn id="65" fill="hold" nodeType="clickPar">
                      <p:stCondLst>
                        <p:cond delay="indefinite"/>
                      </p:stCondLst>
                      <p:childTnLst>
                        <p:par>
                          <p:cTn id="66" fill="hold" nodeType="withGroup">
                            <p:stCondLst>
                              <p:cond delay="0"/>
                            </p:stCondLst>
                            <p:childTnLst>
                              <p:par>
                                <p:cTn id="67" presetID="1" presetClass="entr" presetSubtype="0" dur="1" fill="hold" grpId="0" nodeType="clickEffect">
                                  <p:stCondLst>
                                    <p:cond delay="0"/>
                                  </p:stCondLst>
                                  <p:childTnLst>
                                    <p:set>
                                      <p:cBhvr>
                                        <p:cTn id="68" dur="1" fill="hold">
                                          <p:stCondLst>
                                            <p:cond delay="0"/>
                                          </p:stCondLst>
                                        </p:cTn>
                                        <p:tgtEl>
                                          <p:spTgt spid="20512"/>
                                        </p:tgtEl>
                                        <p:attrNameLst>
                                          <p:attrName>style.visibility</p:attrName>
                                        </p:attrNameLst>
                                      </p:cBhvr>
                                      <p:to>
                                        <p:strVal val="visible"/>
                                      </p:to>
                                    </p:set>
                                  </p:childTnLst>
                                  <p:subTnLst>
                                    <p:audio>
                                      <p:cMediaNode>
                                        <p:cTn display="0" masterRel="sameClick">
                                          <p:stCondLst>
                                            <p:cond evt="begin" delay="0">
                                              <p:tn val="67"/>
                                            </p:cond>
                                          </p:stCondLst>
                                          <p:endCondLst>
                                            <p:cond evt="onStopAudio" delay="0">
                                              <p:tgtEl>
                                                <p:sldTgt/>
                                              </p:tgtEl>
                                            </p:cond>
                                          </p:endCondLst>
                                        </p:cTn>
                                        <p:tgtEl>
                                          <p:sndTgt r:embed="rId3" name="type.wav"/>
                                        </p:tgtEl>
                                      </p:cMediaNode>
                                    </p:audio>
                                  </p:subTnLst>
                                </p:cTn>
                              </p:par>
                            </p:childTnLst>
                          </p:cTn>
                        </p:par>
                      </p:childTnLst>
                    </p:cTn>
                  </p:par>
                  <p:par>
                    <p:cTn id="69" fill="hold" nodeType="clickPar">
                      <p:stCondLst>
                        <p:cond delay="indefinite"/>
                      </p:stCondLst>
                      <p:childTnLst>
                        <p:par>
                          <p:cTn id="70" fill="hold" nodeType="withGroup">
                            <p:stCondLst>
                              <p:cond delay="0"/>
                            </p:stCondLst>
                            <p:childTnLst>
                              <p:par>
                                <p:cTn id="71" presetID="1" presetClass="entr" presetSubtype="0" dur="1" fill="hold" grpId="0" nodeType="clickEffect">
                                  <p:stCondLst>
                                    <p:cond delay="0"/>
                                  </p:stCondLst>
                                  <p:childTnLst>
                                    <p:set>
                                      <p:cBhvr>
                                        <p:cTn id="72" dur="1" fill="hold">
                                          <p:stCondLst>
                                            <p:cond delay="0"/>
                                          </p:stCondLst>
                                        </p:cTn>
                                        <p:tgtEl>
                                          <p:spTgt spid="20509"/>
                                        </p:tgtEl>
                                        <p:attrNameLst>
                                          <p:attrName>style.visibility</p:attrName>
                                        </p:attrNameLst>
                                      </p:cBhvr>
                                      <p:to>
                                        <p:strVal val="visible"/>
                                      </p:to>
                                    </p:set>
                                  </p:childTnLst>
                                  <p:subTnLst>
                                    <p:audio>
                                      <p:cMediaNode>
                                        <p:cTn display="0" masterRel="sameClick">
                                          <p:stCondLst>
                                            <p:cond evt="begin" delay="0">
                                              <p:tn val="71"/>
                                            </p:cond>
                                          </p:stCondLst>
                                          <p:endCondLst>
                                            <p:cond evt="onStopAudio" delay="0">
                                              <p:tgtEl>
                                                <p:sldTgt/>
                                              </p:tgtEl>
                                            </p:cond>
                                          </p:endCondLst>
                                        </p:cTn>
                                        <p:tgtEl>
                                          <p:sndTgt r:embed="rId3"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p:bldP spid="20485" grpId="0"/>
      <p:bldP spid="20486" grpId="0"/>
      <p:bldP spid="20487" grpId="0"/>
      <p:bldP spid="20488" grpId="0"/>
      <p:bldP spid="20490" grpId="0"/>
      <p:bldP spid="20491" grpId="0"/>
      <p:bldP spid="20492" grpId="0"/>
      <p:bldP spid="20493" grpId="0"/>
      <p:bldP spid="20494" grpId="0"/>
      <p:bldP spid="20495" grpId="0"/>
      <p:bldP spid="20496" grpId="0"/>
      <p:bldP spid="20497" grpId="0"/>
      <p:bldP spid="20498" grpId="0"/>
      <p:bldP spid="20499" grpId="0"/>
      <p:bldP spid="20500" grpId="0"/>
      <p:bldP spid="20501" grpId="0"/>
      <p:bldP spid="20502" grpId="0"/>
      <p:bldP spid="20503" grpId="0"/>
      <p:bldP spid="20504" grpId="0"/>
      <p:bldP spid="20506" grpId="0"/>
      <p:bldP spid="20507" grpId="0"/>
      <p:bldP spid="20509" grpId="0"/>
      <p:bldP spid="2051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1506" name="Rectangle 2"/>
          <p:cNvSpPr>
            <a:spLocks noChangeArrowheads="1"/>
          </p:cNvSpPr>
          <p:nvPr/>
        </p:nvSpPr>
        <p:spPr bwMode="auto">
          <a:xfrm>
            <a:off x="838200" y="3352800"/>
            <a:ext cx="1219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panose="02010600030101010101" pitchFamily="2" charset="-122"/>
                <a:ea typeface="楷体"/>
              </a:rPr>
              <a:t>蛮横：</a:t>
            </a:r>
          </a:p>
        </p:txBody>
      </p:sp>
      <p:sp>
        <p:nvSpPr>
          <p:cNvPr id="21507" name="Rectangle 3"/>
          <p:cNvSpPr>
            <a:spLocks noChangeArrowheads="1"/>
          </p:cNvSpPr>
          <p:nvPr/>
        </p:nvSpPr>
        <p:spPr bwMode="auto">
          <a:xfrm>
            <a:off x="685800" y="990600"/>
            <a:ext cx="36385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3200" b="1">
                <a:solidFill>
                  <a:srgbClr val="008000"/>
                </a:solidFill>
                <a:latin typeface="Times New Roman" panose="02010609030101010101" pitchFamily="49" charset="-122"/>
                <a:ea typeface="楷体" panose="02010609060101010101" pitchFamily="49" charset="-122"/>
              </a:rPr>
              <a:t>2</a:t>
            </a:r>
            <a:r>
              <a:rPr lang="zh-CN" altLang="en-US" sz="3200" b="1">
                <a:solidFill>
                  <a:srgbClr val="008000"/>
                </a:solidFill>
                <a:latin typeface="Times New Roman" panose="02010609030101010101" pitchFamily="49" charset="-122"/>
                <a:ea typeface="楷体" panose="02010609060101010101" pitchFamily="49" charset="-122"/>
              </a:rPr>
              <a:t>、理解并掌握词义</a:t>
            </a:r>
          </a:p>
        </p:txBody>
      </p:sp>
      <p:sp>
        <p:nvSpPr>
          <p:cNvPr id="21509" name="Rectangle 5"/>
          <p:cNvSpPr>
            <a:spLocks noChangeArrowheads="1"/>
          </p:cNvSpPr>
          <p:nvPr/>
        </p:nvSpPr>
        <p:spPr bwMode="auto">
          <a:xfrm>
            <a:off x="1981200" y="1752600"/>
            <a:ext cx="457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solidFill>
                  <a:srgbClr val="FF0000"/>
                </a:solidFill>
                <a:latin typeface="Times New Roman" panose="02010609030101010101" pitchFamily="49" charset="-122"/>
                <a:ea typeface="楷体" panose="02010609060101010101" pitchFamily="49" charset="-122"/>
              </a:rPr>
              <a:t>捏造事实冤枉人。</a:t>
            </a:r>
          </a:p>
        </p:txBody>
      </p:sp>
      <p:sp>
        <p:nvSpPr>
          <p:cNvPr id="21510" name="Rectangle 6"/>
          <p:cNvSpPr>
            <a:spLocks noChangeArrowheads="1"/>
          </p:cNvSpPr>
          <p:nvPr/>
        </p:nvSpPr>
        <p:spPr bwMode="auto">
          <a:xfrm>
            <a:off x="2514600" y="5867400"/>
            <a:ext cx="6096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solidFill>
                  <a:srgbClr val="FF0000"/>
                </a:solidFill>
                <a:latin typeface="Times New Roman" panose="02010609030101010101" pitchFamily="49" charset="-122"/>
                <a:ea typeface="楷体" panose="02010609060101010101" pitchFamily="49" charset="-122"/>
              </a:rPr>
              <a:t>搬弄口舌，引起争端，使互相猜忌而离散。</a:t>
            </a:r>
          </a:p>
        </p:txBody>
      </p:sp>
      <p:sp>
        <p:nvSpPr>
          <p:cNvPr id="21511" name="Rectangle 7"/>
          <p:cNvSpPr>
            <a:spLocks noChangeArrowheads="1"/>
          </p:cNvSpPr>
          <p:nvPr/>
        </p:nvSpPr>
        <p:spPr bwMode="auto">
          <a:xfrm>
            <a:off x="1981200" y="2286000"/>
            <a:ext cx="1716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solidFill>
                  <a:srgbClr val="FF0000"/>
                </a:solidFill>
                <a:latin typeface="Times New Roman" panose="02010609030101010101" pitchFamily="49" charset="-122"/>
                <a:ea typeface="楷体" panose="02010609060101010101" pitchFamily="49" charset="-122"/>
              </a:rPr>
              <a:t>卑鄙恶劣。</a:t>
            </a:r>
          </a:p>
        </p:txBody>
      </p:sp>
      <p:sp>
        <p:nvSpPr>
          <p:cNvPr id="21512" name="Rectangle 8"/>
          <p:cNvSpPr>
            <a:spLocks noChangeArrowheads="1"/>
          </p:cNvSpPr>
          <p:nvPr/>
        </p:nvSpPr>
        <p:spPr bwMode="auto">
          <a:xfrm>
            <a:off x="1981200" y="2819400"/>
            <a:ext cx="38623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solidFill>
                  <a:srgbClr val="FF0000"/>
                </a:solidFill>
                <a:latin typeface="Times New Roman" panose="02010609030101010101" pitchFamily="49" charset="-122"/>
                <a:ea typeface="楷体" panose="02010609060101010101" pitchFamily="49" charset="-122"/>
              </a:rPr>
              <a:t>交给</a:t>
            </a:r>
            <a:r>
              <a:rPr lang="en-US" altLang="zh-CN" sz="2400" b="1">
                <a:solidFill>
                  <a:srgbClr val="FF0000"/>
                </a:solidFill>
                <a:latin typeface="Times New Roman" panose="02010609030101010101" pitchFamily="49" charset="-122"/>
                <a:ea typeface="楷体" panose="02010609060101010101" pitchFamily="49" charset="-122"/>
              </a:rPr>
              <a:t>(</a:t>
            </a:r>
            <a:r>
              <a:rPr lang="zh-CN" altLang="en-US" sz="2400" b="1">
                <a:solidFill>
                  <a:srgbClr val="FF0000"/>
                </a:solidFill>
                <a:latin typeface="Times New Roman" panose="02010609030101010101" pitchFamily="49" charset="-122"/>
                <a:ea typeface="楷体" panose="02010609060101010101" pitchFamily="49" charset="-122"/>
              </a:rPr>
              <a:t>重大任务、使命等</a:t>
            </a:r>
            <a:r>
              <a:rPr lang="en-US" altLang="zh-CN" sz="2400" b="1">
                <a:solidFill>
                  <a:srgbClr val="FF0000"/>
                </a:solidFill>
                <a:latin typeface="Times New Roman" panose="02010609030101010101" pitchFamily="49" charset="-122"/>
                <a:ea typeface="楷体" panose="02010609060101010101" pitchFamily="49" charset="-122"/>
              </a:rPr>
              <a:t>)</a:t>
            </a:r>
            <a:r>
              <a:rPr lang="zh-CN" altLang="en-US" sz="2400" b="1">
                <a:solidFill>
                  <a:srgbClr val="FF0000"/>
                </a:solidFill>
                <a:latin typeface="Times New Roman" panose="02010609030101010101" pitchFamily="49" charset="-122"/>
                <a:ea typeface="楷体" panose="02010609060101010101" pitchFamily="49" charset="-122"/>
              </a:rPr>
              <a:t>。</a:t>
            </a:r>
          </a:p>
        </p:txBody>
      </p:sp>
      <p:sp>
        <p:nvSpPr>
          <p:cNvPr id="21513" name="Rectangle 9"/>
          <p:cNvSpPr>
            <a:spLocks noChangeArrowheads="1"/>
          </p:cNvSpPr>
          <p:nvPr/>
        </p:nvSpPr>
        <p:spPr bwMode="auto">
          <a:xfrm>
            <a:off x="2514600" y="5334000"/>
            <a:ext cx="3248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solidFill>
                  <a:srgbClr val="FF0000"/>
                </a:solidFill>
                <a:latin typeface="Times New Roman" panose="02010609030101010101" pitchFamily="49" charset="-122"/>
                <a:ea typeface="楷体" panose="02010609060101010101" pitchFamily="49" charset="-122"/>
              </a:rPr>
              <a:t>品行低下，不知廉耻。</a:t>
            </a:r>
          </a:p>
        </p:txBody>
      </p:sp>
      <p:sp>
        <p:nvSpPr>
          <p:cNvPr id="21514" name="Rectangle 10"/>
          <p:cNvSpPr>
            <a:spLocks noChangeArrowheads="1"/>
          </p:cNvSpPr>
          <p:nvPr/>
        </p:nvSpPr>
        <p:spPr bwMode="auto">
          <a:xfrm>
            <a:off x="1981200" y="4419600"/>
            <a:ext cx="6248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400" b="1">
                <a:solidFill>
                  <a:srgbClr val="FF0000"/>
                </a:solidFill>
                <a:latin typeface="Times New Roman" panose="02010609030101010101" pitchFamily="49" charset="-122"/>
                <a:ea typeface="楷体" panose="02010609060101010101" pitchFamily="49" charset="-122"/>
              </a:rPr>
              <a:t>①</a:t>
            </a:r>
            <a:r>
              <a:rPr lang="zh-CN" altLang="en-US" sz="2400" b="1">
                <a:solidFill>
                  <a:srgbClr val="FF0000"/>
                </a:solidFill>
                <a:latin typeface="Times New Roman" panose="02010609030101010101" pitchFamily="49" charset="-122"/>
                <a:ea typeface="楷体" panose="02010609060101010101" pitchFamily="49" charset="-122"/>
              </a:rPr>
              <a:t>获得某种东西所付出的钱。②泛指为达到某种目的所耗费的物质或精力。</a:t>
            </a:r>
          </a:p>
        </p:txBody>
      </p:sp>
      <p:sp>
        <p:nvSpPr>
          <p:cNvPr id="21515" name="Rectangle 11"/>
          <p:cNvSpPr>
            <a:spLocks noChangeArrowheads="1"/>
          </p:cNvSpPr>
          <p:nvPr/>
        </p:nvSpPr>
        <p:spPr bwMode="auto">
          <a:xfrm>
            <a:off x="1981200" y="3886200"/>
            <a:ext cx="45624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solidFill>
                  <a:srgbClr val="FF0000"/>
                </a:solidFill>
                <a:latin typeface="Times New Roman" panose="02010609030101010101" pitchFamily="49" charset="-122"/>
                <a:ea typeface="楷体" panose="02010609060101010101" pitchFamily="49" charset="-122"/>
              </a:rPr>
              <a:t>发展和提倡优良作风、传统等。</a:t>
            </a:r>
          </a:p>
        </p:txBody>
      </p:sp>
      <p:sp>
        <p:nvSpPr>
          <p:cNvPr id="21516" name="Rectangle 12"/>
          <p:cNvSpPr>
            <a:spLocks noChangeArrowheads="1"/>
          </p:cNvSpPr>
          <p:nvPr/>
        </p:nvSpPr>
        <p:spPr bwMode="auto">
          <a:xfrm>
            <a:off x="838200" y="5867400"/>
            <a:ext cx="1716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panose="02010600030101010101" pitchFamily="2" charset="-122"/>
                <a:ea typeface="楷体"/>
              </a:rPr>
              <a:t>挑拨离间：</a:t>
            </a:r>
          </a:p>
        </p:txBody>
      </p:sp>
      <p:sp>
        <p:nvSpPr>
          <p:cNvPr id="21517" name="Rectangle 13"/>
          <p:cNvSpPr>
            <a:spLocks noChangeArrowheads="1"/>
          </p:cNvSpPr>
          <p:nvPr/>
        </p:nvSpPr>
        <p:spPr bwMode="auto">
          <a:xfrm>
            <a:off x="838200" y="2286000"/>
            <a:ext cx="11033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panose="02010600030101010101" pitchFamily="2" charset="-122"/>
                <a:ea typeface="楷体"/>
              </a:rPr>
              <a:t>卑劣：</a:t>
            </a:r>
          </a:p>
        </p:txBody>
      </p:sp>
      <p:sp>
        <p:nvSpPr>
          <p:cNvPr id="21518" name="Rectangle 14"/>
          <p:cNvSpPr>
            <a:spLocks noChangeArrowheads="1"/>
          </p:cNvSpPr>
          <p:nvPr/>
        </p:nvSpPr>
        <p:spPr bwMode="auto">
          <a:xfrm>
            <a:off x="838200" y="2819400"/>
            <a:ext cx="11033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panose="02010600030101010101" pitchFamily="2" charset="-122"/>
                <a:ea typeface="楷体"/>
              </a:rPr>
              <a:t>赋予：</a:t>
            </a:r>
          </a:p>
        </p:txBody>
      </p:sp>
      <p:sp>
        <p:nvSpPr>
          <p:cNvPr id="21519" name="Rectangle 15"/>
          <p:cNvSpPr>
            <a:spLocks noChangeArrowheads="1"/>
          </p:cNvSpPr>
          <p:nvPr/>
        </p:nvSpPr>
        <p:spPr bwMode="auto">
          <a:xfrm>
            <a:off x="838200" y="3886200"/>
            <a:ext cx="11033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panose="02010600030101010101" pitchFamily="2" charset="-122"/>
                <a:ea typeface="楷体"/>
              </a:rPr>
              <a:t>发扬：</a:t>
            </a:r>
          </a:p>
        </p:txBody>
      </p:sp>
      <p:sp>
        <p:nvSpPr>
          <p:cNvPr id="21520" name="Rectangle 16"/>
          <p:cNvSpPr>
            <a:spLocks noChangeArrowheads="1"/>
          </p:cNvSpPr>
          <p:nvPr/>
        </p:nvSpPr>
        <p:spPr bwMode="auto">
          <a:xfrm>
            <a:off x="838200" y="1752600"/>
            <a:ext cx="11033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panose="02010600030101010101" pitchFamily="2" charset="-122"/>
                <a:ea typeface="楷体"/>
              </a:rPr>
              <a:t>诬蔑：</a:t>
            </a:r>
          </a:p>
        </p:txBody>
      </p:sp>
      <p:sp>
        <p:nvSpPr>
          <p:cNvPr id="21521" name="Rectangle 17"/>
          <p:cNvSpPr>
            <a:spLocks noChangeArrowheads="1"/>
          </p:cNvSpPr>
          <p:nvPr/>
        </p:nvSpPr>
        <p:spPr bwMode="auto">
          <a:xfrm>
            <a:off x="838200" y="4419600"/>
            <a:ext cx="11033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panose="02010600030101010101" pitchFamily="2" charset="-122"/>
                <a:ea typeface="楷体"/>
              </a:rPr>
              <a:t>代价：</a:t>
            </a:r>
          </a:p>
        </p:txBody>
      </p:sp>
      <p:sp>
        <p:nvSpPr>
          <p:cNvPr id="21522" name="Rectangle 18"/>
          <p:cNvSpPr>
            <a:spLocks noChangeArrowheads="1"/>
          </p:cNvSpPr>
          <p:nvPr/>
        </p:nvSpPr>
        <p:spPr bwMode="auto">
          <a:xfrm>
            <a:off x="838200" y="5334000"/>
            <a:ext cx="1716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2400" b="1">
                <a:latin typeface="Times New Roman" panose="02010600030101010101" pitchFamily="2" charset="-122"/>
                <a:ea typeface="楷体"/>
              </a:rPr>
              <a:t>卑鄙无耻：</a:t>
            </a:r>
          </a:p>
        </p:txBody>
      </p:sp>
      <p:sp>
        <p:nvSpPr>
          <p:cNvPr id="21523" name="Rectangle 19"/>
          <p:cNvSpPr>
            <a:spLocks noChangeArrowheads="1"/>
          </p:cNvSpPr>
          <p:nvPr/>
        </p:nvSpPr>
        <p:spPr bwMode="auto">
          <a:xfrm>
            <a:off x="1905000" y="3352800"/>
            <a:ext cx="32496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en-US" altLang="zh-CN" sz="2400" b="1">
                <a:solidFill>
                  <a:srgbClr val="FF0000"/>
                </a:solidFill>
                <a:latin typeface="Times New Roman" panose="02010609030101010101" pitchFamily="49" charset="-122"/>
                <a:ea typeface="楷体" panose="02010609060101010101" pitchFamily="49" charset="-122"/>
              </a:rPr>
              <a:t>(</a:t>
            </a:r>
            <a:r>
              <a:rPr lang="zh-CN" altLang="en-US" sz="2400" b="1">
                <a:solidFill>
                  <a:srgbClr val="FF0000"/>
                </a:solidFill>
                <a:latin typeface="Times New Roman" panose="02010609030101010101" pitchFamily="49" charset="-122"/>
                <a:ea typeface="楷体" panose="02010609060101010101" pitchFamily="49" charset="-122"/>
              </a:rPr>
              <a:t>态度</a:t>
            </a:r>
            <a:r>
              <a:rPr lang="en-US" altLang="zh-CN" sz="2400" b="1">
                <a:solidFill>
                  <a:srgbClr val="FF0000"/>
                </a:solidFill>
                <a:latin typeface="Times New Roman" panose="02010609030101010101" pitchFamily="49" charset="-122"/>
                <a:ea typeface="楷体" panose="02010609060101010101" pitchFamily="49" charset="-122"/>
              </a:rPr>
              <a:t>)</a:t>
            </a:r>
            <a:r>
              <a:rPr lang="zh-CN" altLang="en-US" sz="2400" b="1">
                <a:solidFill>
                  <a:srgbClr val="FF0000"/>
                </a:solidFill>
                <a:latin typeface="Times New Roman" panose="02010609030101010101" pitchFamily="49" charset="-122"/>
                <a:ea typeface="楷体" panose="02010609060101010101" pitchFamily="49" charset="-122"/>
              </a:rPr>
              <a:t>粗暴而不讲理。</a:t>
            </a:r>
          </a:p>
        </p:txBody>
      </p:sp>
    </p:spTree>
  </p:cSld>
  <p:clrMapOvr>
    <a:masterClrMapping/>
  </p:clrMapOvr>
  <p:transition>
    <p:cover dir="d"/>
    <p:sndAc>
      <p:stSnd>
        <p:snd r:embed="rId4" name="camera.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1507"/>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3" name="type.wav"/>
                                        </p:tgtEl>
                                      </p:cMediaNode>
                                    </p:audio>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1520"/>
                                        </p:tgtEl>
                                        <p:attrNameLst>
                                          <p:attrName>style.visibility</p:attrName>
                                        </p:attrNameLst>
                                      </p:cBhvr>
                                      <p:to>
                                        <p:strVal val="visible"/>
                                      </p:to>
                                    </p:set>
                                  </p:childTnLst>
                                  <p:subTnLst>
                                    <p:audio>
                                      <p:cMediaNode>
                                        <p:cTn display="0" masterRel="sameClick">
                                          <p:stCondLst>
                                            <p:cond evt="begin" delay="0">
                                              <p:tn val="9"/>
                                            </p:cond>
                                          </p:stCondLst>
                                          <p:endCondLst>
                                            <p:cond evt="onStopAudio" delay="0">
                                              <p:tgtEl>
                                                <p:sldTgt/>
                                              </p:tgtEl>
                                            </p:cond>
                                          </p:endCondLst>
                                        </p:cTn>
                                        <p:tgtEl>
                                          <p:sndTgt r:embed="rId3" name="type.wav"/>
                                        </p:tgtEl>
                                      </p:cMediaNode>
                                    </p:audio>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21509"/>
                                        </p:tgtEl>
                                        <p:attrNameLst>
                                          <p:attrName>style.visibility</p:attrName>
                                        </p:attrNameLst>
                                      </p:cBhvr>
                                      <p:to>
                                        <p:strVal val="visible"/>
                                      </p:to>
                                    </p:set>
                                  </p:childTnLst>
                                  <p:subTnLst>
                                    <p:audio>
                                      <p:cMediaNode>
                                        <p:cTn display="0" masterRel="sameClick">
                                          <p:stCondLst>
                                            <p:cond evt="begin" delay="0">
                                              <p:tn val="13"/>
                                            </p:cond>
                                          </p:stCondLst>
                                          <p:endCondLst>
                                            <p:cond evt="onStopAudio" delay="0">
                                              <p:tgtEl>
                                                <p:sldTgt/>
                                              </p:tgtEl>
                                            </p:cond>
                                          </p:endCondLst>
                                        </p:cTn>
                                        <p:tgtEl>
                                          <p:sndTgt r:embed="rId3" name="type.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1517"/>
                                        </p:tgtEl>
                                        <p:attrNameLst>
                                          <p:attrName>style.visibility</p:attrName>
                                        </p:attrNameLst>
                                      </p:cBhvr>
                                      <p:to>
                                        <p:strVal val="visible"/>
                                      </p:to>
                                    </p:set>
                                  </p:childTnLst>
                                  <p:subTnLst>
                                    <p:audio>
                                      <p:cMediaNode>
                                        <p:cTn display="0" masterRel="sameClick">
                                          <p:stCondLst>
                                            <p:cond evt="begin" delay="0">
                                              <p:tn val="17"/>
                                            </p:cond>
                                          </p:stCondLst>
                                          <p:endCondLst>
                                            <p:cond evt="onStopAudio" delay="0">
                                              <p:tgtEl>
                                                <p:sldTgt/>
                                              </p:tgtEl>
                                            </p:cond>
                                          </p:endCondLst>
                                        </p:cTn>
                                        <p:tgtEl>
                                          <p:sndTgt r:embed="rId3" name="type.wav"/>
                                        </p:tgtEl>
                                      </p:cMediaNode>
                                    </p:audio>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21511"/>
                                        </p:tgtEl>
                                        <p:attrNameLst>
                                          <p:attrName>style.visibility</p:attrName>
                                        </p:attrNameLst>
                                      </p:cBhvr>
                                      <p:to>
                                        <p:strVal val="visible"/>
                                      </p:to>
                                    </p:set>
                                  </p:childTnLst>
                                  <p:subTnLst>
                                    <p:audio>
                                      <p:cMediaNode>
                                        <p:cTn display="0" masterRel="sameClick">
                                          <p:stCondLst>
                                            <p:cond evt="begin" delay="0">
                                              <p:tn val="21"/>
                                            </p:cond>
                                          </p:stCondLst>
                                          <p:endCondLst>
                                            <p:cond evt="onStopAudio" delay="0">
                                              <p:tgtEl>
                                                <p:sldTgt/>
                                              </p:tgtEl>
                                            </p:cond>
                                          </p:endCondLst>
                                        </p:cTn>
                                        <p:tgtEl>
                                          <p:sndTgt r:embed="rId3" name="type.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21518"/>
                                        </p:tgtEl>
                                        <p:attrNameLst>
                                          <p:attrName>style.visibility</p:attrName>
                                        </p:attrNameLst>
                                      </p:cBhvr>
                                      <p:to>
                                        <p:strVal val="visible"/>
                                      </p:to>
                                    </p:set>
                                  </p:childTnLst>
                                  <p:subTnLst>
                                    <p:audio>
                                      <p:cMediaNode>
                                        <p:cTn display="0" masterRel="sameClick">
                                          <p:stCondLst>
                                            <p:cond evt="begin" delay="0">
                                              <p:tn val="25"/>
                                            </p:cond>
                                          </p:stCondLst>
                                          <p:endCondLst>
                                            <p:cond evt="onStopAudio" delay="0">
                                              <p:tgtEl>
                                                <p:sldTgt/>
                                              </p:tgtEl>
                                            </p:cond>
                                          </p:endCondLst>
                                        </p:cTn>
                                        <p:tgtEl>
                                          <p:sndTgt r:embed="rId3" name="type.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21512"/>
                                        </p:tgtEl>
                                        <p:attrNameLst>
                                          <p:attrName>style.visibility</p:attrName>
                                        </p:attrNameLst>
                                      </p:cBhvr>
                                      <p:to>
                                        <p:strVal val="visible"/>
                                      </p:to>
                                    </p:set>
                                  </p:childTnLst>
                                  <p:subTnLst>
                                    <p:audio>
                                      <p:cMediaNode>
                                        <p:cTn display="0" masterRel="sameClick">
                                          <p:stCondLst>
                                            <p:cond evt="begin" delay="0">
                                              <p:tn val="29"/>
                                            </p:cond>
                                          </p:stCondLst>
                                          <p:endCondLst>
                                            <p:cond evt="onStopAudio" delay="0">
                                              <p:tgtEl>
                                                <p:sldTgt/>
                                              </p:tgtEl>
                                            </p:cond>
                                          </p:endCondLst>
                                        </p:cTn>
                                        <p:tgtEl>
                                          <p:sndTgt r:embed="rId3" name="type.wav"/>
                                        </p:tgtEl>
                                      </p:cMediaNode>
                                    </p:audio>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21506"/>
                                        </p:tgtEl>
                                        <p:attrNameLst>
                                          <p:attrName>style.visibility</p:attrName>
                                        </p:attrNameLst>
                                      </p:cBhvr>
                                      <p:to>
                                        <p:strVal val="visible"/>
                                      </p:to>
                                    </p:set>
                                  </p:childTnLst>
                                  <p:subTnLst>
                                    <p:audio>
                                      <p:cMediaNode>
                                        <p:cTn display="0" masterRel="sameClick">
                                          <p:stCondLst>
                                            <p:cond evt="begin" delay="0">
                                              <p:tn val="33"/>
                                            </p:cond>
                                          </p:stCondLst>
                                          <p:endCondLst>
                                            <p:cond evt="onStopAudio" delay="0">
                                              <p:tgtEl>
                                                <p:sldTgt/>
                                              </p:tgtEl>
                                            </p:cond>
                                          </p:endCondLst>
                                        </p:cTn>
                                        <p:tgtEl>
                                          <p:sndTgt r:embed="rId3" name="type.wav"/>
                                        </p:tgtEl>
                                      </p:cMediaNode>
                                    </p:audio>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21523"/>
                                        </p:tgtEl>
                                        <p:attrNameLst>
                                          <p:attrName>style.visibility</p:attrName>
                                        </p:attrNameLst>
                                      </p:cBhvr>
                                      <p:to>
                                        <p:strVal val="visible"/>
                                      </p:to>
                                    </p:set>
                                  </p:childTnLst>
                                  <p:subTnLst>
                                    <p:audio>
                                      <p:cMediaNode>
                                        <p:cTn display="0" masterRel="sameClick">
                                          <p:stCondLst>
                                            <p:cond evt="begin" delay="0">
                                              <p:tn val="37"/>
                                            </p:cond>
                                          </p:stCondLst>
                                          <p:endCondLst>
                                            <p:cond evt="onStopAudio" delay="0">
                                              <p:tgtEl>
                                                <p:sldTgt/>
                                              </p:tgtEl>
                                            </p:cond>
                                          </p:endCondLst>
                                        </p:cTn>
                                        <p:tgtEl>
                                          <p:sndTgt r:embed="rId3" name="type.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dur="1" fill="hold" grpId="0" nodeType="clickEffect">
                                  <p:stCondLst>
                                    <p:cond delay="0"/>
                                  </p:stCondLst>
                                  <p:childTnLst>
                                    <p:set>
                                      <p:cBhvr>
                                        <p:cTn id="42" dur="1" fill="hold">
                                          <p:stCondLst>
                                            <p:cond delay="0"/>
                                          </p:stCondLst>
                                        </p:cTn>
                                        <p:tgtEl>
                                          <p:spTgt spid="21519"/>
                                        </p:tgtEl>
                                        <p:attrNameLst>
                                          <p:attrName>style.visibility</p:attrName>
                                        </p:attrNameLst>
                                      </p:cBhvr>
                                      <p:to>
                                        <p:strVal val="visible"/>
                                      </p:to>
                                    </p:set>
                                  </p:childTnLst>
                                  <p:subTnLst>
                                    <p:audio>
                                      <p:cMediaNode>
                                        <p:cTn display="0" masterRel="sameClick">
                                          <p:stCondLst>
                                            <p:cond evt="begin" delay="0">
                                              <p:tn val="41"/>
                                            </p:cond>
                                          </p:stCondLst>
                                          <p:endCondLst>
                                            <p:cond evt="onStopAudio" delay="0">
                                              <p:tgtEl>
                                                <p:sldTgt/>
                                              </p:tgtEl>
                                            </p:cond>
                                          </p:endCondLst>
                                        </p:cTn>
                                        <p:tgtEl>
                                          <p:sndTgt r:embed="rId3" name="type.wav"/>
                                        </p:tgtEl>
                                      </p:cMediaNode>
                                    </p:audio>
                                  </p:sub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dur="1" fill="hold" grpId="0" nodeType="clickEffect">
                                  <p:stCondLst>
                                    <p:cond delay="0"/>
                                  </p:stCondLst>
                                  <p:childTnLst>
                                    <p:set>
                                      <p:cBhvr>
                                        <p:cTn id="46" dur="1" fill="hold">
                                          <p:stCondLst>
                                            <p:cond delay="0"/>
                                          </p:stCondLst>
                                        </p:cTn>
                                        <p:tgtEl>
                                          <p:spTgt spid="21515"/>
                                        </p:tgtEl>
                                        <p:attrNameLst>
                                          <p:attrName>style.visibility</p:attrName>
                                        </p:attrNameLst>
                                      </p:cBhvr>
                                      <p:to>
                                        <p:strVal val="visible"/>
                                      </p:to>
                                    </p:set>
                                  </p:childTnLst>
                                  <p:subTnLst>
                                    <p:audio>
                                      <p:cMediaNode>
                                        <p:cTn display="0" masterRel="sameClick">
                                          <p:stCondLst>
                                            <p:cond evt="begin" delay="0">
                                              <p:tn val="45"/>
                                            </p:cond>
                                          </p:stCondLst>
                                          <p:endCondLst>
                                            <p:cond evt="onStopAudio" delay="0">
                                              <p:tgtEl>
                                                <p:sldTgt/>
                                              </p:tgtEl>
                                            </p:cond>
                                          </p:endCondLst>
                                        </p:cTn>
                                        <p:tgtEl>
                                          <p:sndTgt r:embed="rId3" name="type.wav"/>
                                        </p:tgtEl>
                                      </p:cMediaNode>
                                    </p:audio>
                                  </p:sub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dur="1" fill="hold" grpId="0" nodeType="clickEffect">
                                  <p:stCondLst>
                                    <p:cond delay="0"/>
                                  </p:stCondLst>
                                  <p:childTnLst>
                                    <p:set>
                                      <p:cBhvr>
                                        <p:cTn id="50" dur="1" fill="hold">
                                          <p:stCondLst>
                                            <p:cond delay="0"/>
                                          </p:stCondLst>
                                        </p:cTn>
                                        <p:tgtEl>
                                          <p:spTgt spid="21521"/>
                                        </p:tgtEl>
                                        <p:attrNameLst>
                                          <p:attrName>style.visibility</p:attrName>
                                        </p:attrNameLst>
                                      </p:cBhvr>
                                      <p:to>
                                        <p:strVal val="visible"/>
                                      </p:to>
                                    </p:set>
                                  </p:childTnLst>
                                  <p:subTnLst>
                                    <p:audio>
                                      <p:cMediaNode>
                                        <p:cTn display="0" masterRel="sameClick">
                                          <p:stCondLst>
                                            <p:cond evt="begin" delay="0">
                                              <p:tn val="49"/>
                                            </p:cond>
                                          </p:stCondLst>
                                          <p:endCondLst>
                                            <p:cond evt="onStopAudio" delay="0">
                                              <p:tgtEl>
                                                <p:sldTgt/>
                                              </p:tgtEl>
                                            </p:cond>
                                          </p:endCondLst>
                                        </p:cTn>
                                        <p:tgtEl>
                                          <p:sndTgt r:embed="rId3" name="type.wav"/>
                                        </p:tgtEl>
                                      </p:cMediaNode>
                                    </p:audio>
                                  </p:sub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dur="1" fill="hold" grpId="0" nodeType="clickEffect">
                                  <p:stCondLst>
                                    <p:cond delay="0"/>
                                  </p:stCondLst>
                                  <p:childTnLst>
                                    <p:set>
                                      <p:cBhvr>
                                        <p:cTn id="54" dur="1" fill="hold">
                                          <p:stCondLst>
                                            <p:cond delay="0"/>
                                          </p:stCondLst>
                                        </p:cTn>
                                        <p:tgtEl>
                                          <p:spTgt spid="21514"/>
                                        </p:tgtEl>
                                        <p:attrNameLst>
                                          <p:attrName>style.visibility</p:attrName>
                                        </p:attrNameLst>
                                      </p:cBhvr>
                                      <p:to>
                                        <p:strVal val="visible"/>
                                      </p:to>
                                    </p:set>
                                  </p:childTnLst>
                                  <p:subTnLst>
                                    <p:audio>
                                      <p:cMediaNode>
                                        <p:cTn display="0" masterRel="sameClick">
                                          <p:stCondLst>
                                            <p:cond evt="begin" delay="0">
                                              <p:tn val="53"/>
                                            </p:cond>
                                          </p:stCondLst>
                                          <p:endCondLst>
                                            <p:cond evt="onStopAudio" delay="0">
                                              <p:tgtEl>
                                                <p:sldTgt/>
                                              </p:tgtEl>
                                            </p:cond>
                                          </p:endCondLst>
                                        </p:cTn>
                                        <p:tgtEl>
                                          <p:sndTgt r:embed="rId3" name="type.wav"/>
                                        </p:tgtEl>
                                      </p:cMediaNode>
                                    </p:audio>
                                  </p:sub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dur="1" fill="hold" grpId="0" nodeType="clickEffect">
                                  <p:stCondLst>
                                    <p:cond delay="0"/>
                                  </p:stCondLst>
                                  <p:childTnLst>
                                    <p:set>
                                      <p:cBhvr>
                                        <p:cTn id="58" dur="1" fill="hold">
                                          <p:stCondLst>
                                            <p:cond delay="0"/>
                                          </p:stCondLst>
                                        </p:cTn>
                                        <p:tgtEl>
                                          <p:spTgt spid="21522"/>
                                        </p:tgtEl>
                                        <p:attrNameLst>
                                          <p:attrName>style.visibility</p:attrName>
                                        </p:attrNameLst>
                                      </p:cBhvr>
                                      <p:to>
                                        <p:strVal val="visible"/>
                                      </p:to>
                                    </p:set>
                                  </p:childTnLst>
                                  <p:subTnLst>
                                    <p:audio>
                                      <p:cMediaNode>
                                        <p:cTn display="0" masterRel="sameClick">
                                          <p:stCondLst>
                                            <p:cond evt="begin" delay="0">
                                              <p:tn val="57"/>
                                            </p:cond>
                                          </p:stCondLst>
                                          <p:endCondLst>
                                            <p:cond evt="onStopAudio" delay="0">
                                              <p:tgtEl>
                                                <p:sldTgt/>
                                              </p:tgtEl>
                                            </p:cond>
                                          </p:endCondLst>
                                        </p:cTn>
                                        <p:tgtEl>
                                          <p:sndTgt r:embed="rId3" name="type.wav"/>
                                        </p:tgtEl>
                                      </p:cMediaNode>
                                    </p:audio>
                                  </p:sub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dur="1" fill="hold" grpId="0" nodeType="clickEffect">
                                  <p:stCondLst>
                                    <p:cond delay="0"/>
                                  </p:stCondLst>
                                  <p:childTnLst>
                                    <p:set>
                                      <p:cBhvr>
                                        <p:cTn id="62" dur="1" fill="hold">
                                          <p:stCondLst>
                                            <p:cond delay="0"/>
                                          </p:stCondLst>
                                        </p:cTn>
                                        <p:tgtEl>
                                          <p:spTgt spid="21513"/>
                                        </p:tgtEl>
                                        <p:attrNameLst>
                                          <p:attrName>style.visibility</p:attrName>
                                        </p:attrNameLst>
                                      </p:cBhvr>
                                      <p:to>
                                        <p:strVal val="visible"/>
                                      </p:to>
                                    </p:set>
                                  </p:childTnLst>
                                  <p:subTnLst>
                                    <p:audio>
                                      <p:cMediaNode>
                                        <p:cTn display="0" masterRel="sameClick">
                                          <p:stCondLst>
                                            <p:cond evt="begin" delay="0">
                                              <p:tn val="61"/>
                                            </p:cond>
                                          </p:stCondLst>
                                          <p:endCondLst>
                                            <p:cond evt="onStopAudio" delay="0">
                                              <p:tgtEl>
                                                <p:sldTgt/>
                                              </p:tgtEl>
                                            </p:cond>
                                          </p:endCondLst>
                                        </p:cTn>
                                        <p:tgtEl>
                                          <p:sndTgt r:embed="rId3" name="type.wav"/>
                                        </p:tgtEl>
                                      </p:cMediaNode>
                                    </p:audio>
                                  </p:sub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dur="1" fill="hold" nodeType="clickEffect">
                                  <p:stCondLst>
                                    <p:cond delay="0"/>
                                  </p:stCondLst>
                                  <p:childTnLst>
                                    <p:set>
                                      <p:cBhvr>
                                        <p:cTn id="66" dur="1" fill="hold">
                                          <p:stCondLst>
                                            <p:cond delay="0"/>
                                          </p:stCondLst>
                                        </p:cTn>
                                        <p:tgtEl>
                                          <p:spTgt spid="21516">
                                            <p:txEl>
                                              <p:pRg st="0" end="0"/>
                                            </p:txEl>
                                          </p:spTgt>
                                        </p:tgtEl>
                                        <p:attrNameLst>
                                          <p:attrName>style.visibility</p:attrName>
                                        </p:attrNameLst>
                                      </p:cBhvr>
                                      <p:to>
                                        <p:strVal val="visible"/>
                                      </p:to>
                                    </p:set>
                                  </p:childTnLst>
                                  <p:subTnLst>
                                    <p:audio>
                                      <p:cMediaNode>
                                        <p:cTn display="0" masterRel="sameClick">
                                          <p:stCondLst>
                                            <p:cond evt="begin" delay="0">
                                              <p:tn val="65"/>
                                            </p:cond>
                                          </p:stCondLst>
                                          <p:endCondLst>
                                            <p:cond evt="onStopAudio" delay="0">
                                              <p:tgtEl>
                                                <p:sldTgt/>
                                              </p:tgtEl>
                                            </p:cond>
                                          </p:endCondLst>
                                        </p:cTn>
                                        <p:tgtEl>
                                          <p:sndTgt r:embed="rId3" name="type.wav"/>
                                        </p:tgtEl>
                                      </p:cMediaNode>
                                    </p:audio>
                                  </p:subTnLst>
                                </p:cTn>
                              </p:par>
                            </p:childTnLst>
                          </p:cTn>
                        </p:par>
                      </p:childTnLst>
                    </p:cTn>
                  </p:par>
                  <p:par>
                    <p:cTn id="67" fill="hold" nodeType="clickPar">
                      <p:stCondLst>
                        <p:cond delay="indefinite"/>
                      </p:stCondLst>
                      <p:childTnLst>
                        <p:par>
                          <p:cTn id="68" fill="hold" nodeType="withGroup">
                            <p:stCondLst>
                              <p:cond delay="0"/>
                            </p:stCondLst>
                            <p:childTnLst>
                              <p:par>
                                <p:cTn id="69" presetID="1" presetClass="entr" presetSubtype="0" dur="1" fill="hold" grpId="0" nodeType="clickEffect">
                                  <p:stCondLst>
                                    <p:cond delay="0"/>
                                  </p:stCondLst>
                                  <p:childTnLst>
                                    <p:set>
                                      <p:cBhvr>
                                        <p:cTn id="70" dur="1" fill="hold">
                                          <p:stCondLst>
                                            <p:cond delay="0"/>
                                          </p:stCondLst>
                                        </p:cTn>
                                        <p:tgtEl>
                                          <p:spTgt spid="21510"/>
                                        </p:tgtEl>
                                        <p:attrNameLst>
                                          <p:attrName>style.visibility</p:attrName>
                                        </p:attrNameLst>
                                      </p:cBhvr>
                                      <p:to>
                                        <p:strVal val="visible"/>
                                      </p:to>
                                    </p:set>
                                  </p:childTnLst>
                                  <p:subTnLst>
                                    <p:audio>
                                      <p:cMediaNode>
                                        <p:cTn display="0" masterRel="sameClick">
                                          <p:stCondLst>
                                            <p:cond evt="begin" delay="0">
                                              <p:tn val="69"/>
                                            </p:cond>
                                          </p:stCondLst>
                                          <p:endCondLst>
                                            <p:cond evt="onStopAudio" delay="0">
                                              <p:tgtEl>
                                                <p:sldTgt/>
                                              </p:tgtEl>
                                            </p:cond>
                                          </p:endCondLst>
                                        </p:cTn>
                                        <p:tgtEl>
                                          <p:sndTgt r:embed="rId3"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p:bldP spid="21509" grpId="0"/>
      <p:bldP spid="21510" grpId="0"/>
      <p:bldP spid="21511" grpId="0"/>
      <p:bldP spid="21512" grpId="0"/>
      <p:bldP spid="21513" grpId="0"/>
      <p:bldP spid="21514" grpId="0"/>
      <p:bldP spid="21515" grpId="0"/>
      <p:bldP spid="21517" grpId="0"/>
      <p:bldP spid="21518" grpId="0"/>
      <p:bldP spid="21519" grpId="0"/>
      <p:bldP spid="21520" grpId="0"/>
      <p:bldP spid="21521" grpId="0"/>
      <p:bldP spid="21522" grpId="0"/>
      <p:bldP spid="2152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22" name="Rectangle 2"/>
          <p:cNvSpPr>
            <a:spLocks noGrp="1" noChangeArrowheads="1"/>
          </p:cNvSpPr>
          <p:nvPr>
            <p:ph type="title" idx="4294967295"/>
          </p:nvPr>
        </p:nvSpPr>
        <p:spPr>
          <a:xfrm>
            <a:off x="0" y="765175"/>
            <a:ext cx="8424863" cy="633413"/>
          </a:xfrm>
        </p:spPr>
        <p:txBody>
          <a:bodyPr/>
          <a:lstStyle/>
          <a:p>
            <a:pPr algn="l"/>
            <a:r>
              <a:rPr lang="zh-CN" altLang="en-US" sz="4000" b="1">
                <a:solidFill>
                  <a:srgbClr val="0000CC"/>
                </a:solidFill>
                <a:latin typeface="Times New Roman"/>
                <a:ea typeface="楷体"/>
              </a:rPr>
              <a:t>自学指导二：听课文，整体感知</a:t>
            </a:r>
            <a:r>
              <a:rPr lang="zh-CN" altLang="en-US" sz="4000">
                <a:latin typeface="Times New Roman"/>
                <a:ea typeface="楷体"/>
              </a:rPr>
              <a:t>：</a:t>
            </a:r>
            <a:br>
              <a:rPr lang="zh-CN" altLang="en-US" sz="4000" b="1"/>
            </a:br>
            <a:r>
              <a:rPr lang="zh-CN" altLang="en-US" sz="4000" b="1">
                <a:latin typeface="Times New Roman"/>
                <a:ea typeface="楷体"/>
              </a:rPr>
              <a:t> 思考</a:t>
            </a:r>
            <a:r>
              <a:rPr lang="zh-CN" altLang="en-US" sz="4000">
                <a:latin typeface="Times New Roman"/>
                <a:ea typeface="楷体"/>
              </a:rPr>
              <a:t>：</a:t>
            </a:r>
          </a:p>
        </p:txBody>
      </p:sp>
      <p:sp>
        <p:nvSpPr>
          <p:cNvPr id="5123" name="Rectangle 3"/>
          <p:cNvSpPr>
            <a:spLocks noGrp="1" noChangeArrowheads="1"/>
          </p:cNvSpPr>
          <p:nvPr>
            <p:ph idx="4294967295"/>
          </p:nvPr>
        </p:nvSpPr>
        <p:spPr>
          <a:xfrm>
            <a:off x="914400" y="1916113"/>
            <a:ext cx="8229600" cy="4525962"/>
          </a:xfrm>
        </p:spPr>
        <p:txBody>
          <a:bodyPr/>
          <a:lstStyle/>
          <a:p>
            <a:pPr>
              <a:buFontTx/>
              <a:buNone/>
            </a:pPr>
            <a:r>
              <a:rPr lang="en-US" altLang="zh-CN" b="1">
                <a:latin typeface="Times New Roman"/>
                <a:ea typeface="楷体"/>
              </a:rPr>
              <a:t> 1</a:t>
            </a:r>
            <a:r>
              <a:rPr lang="zh-CN" altLang="en-US" b="1">
                <a:latin typeface="Times New Roman"/>
                <a:ea typeface="楷体"/>
              </a:rPr>
              <a:t>、闻一多演讲的主要内容是什么？</a:t>
            </a:r>
          </a:p>
          <a:p>
            <a:pPr>
              <a:buFontTx/>
              <a:buNone/>
            </a:pPr>
            <a:r>
              <a:rPr lang="zh-CN" altLang="en-US" sz="2800" b="1">
                <a:latin typeface="Times New Roman"/>
                <a:ea typeface="楷体"/>
              </a:rPr>
              <a:t>  </a:t>
            </a:r>
            <a:r>
              <a:rPr lang="en-US" altLang="zh-CN" sz="2800" b="1">
                <a:latin typeface="Times New Roman"/>
                <a:ea typeface="楷体"/>
              </a:rPr>
              <a:t>2</a:t>
            </a:r>
            <a:r>
              <a:rPr lang="zh-CN" altLang="en-US" sz="2800" b="1">
                <a:latin typeface="Times New Roman"/>
                <a:ea typeface="楷体"/>
              </a:rPr>
              <a:t>、闻一多先生在讲演中一再痛斥敌人卑劣无耻，同学们说说它表现在哪几个方面？</a:t>
            </a:r>
          </a:p>
          <a:p>
            <a:pPr>
              <a:buFontTx/>
              <a:buNone/>
            </a:pPr>
            <a:r>
              <a:rPr lang="zh-CN" altLang="en-US" sz="2800">
                <a:latin typeface="Times New Roman"/>
                <a:ea typeface="楷体"/>
              </a:rPr>
              <a:t>  </a:t>
            </a:r>
            <a:r>
              <a:rPr lang="en-US" altLang="zh-CN" sz="2800" b="1">
                <a:latin typeface="Times New Roman"/>
                <a:ea typeface="楷体"/>
              </a:rPr>
              <a:t>3</a:t>
            </a:r>
            <a:r>
              <a:rPr lang="zh-CN" altLang="en-US" sz="2800" b="1">
                <a:latin typeface="Times New Roman"/>
                <a:ea typeface="楷体"/>
              </a:rPr>
              <a:t>、与敌人卑劣无耻恰成对比的是李先生的光荣，李先生的光荣表现在什么地方？ </a:t>
            </a:r>
          </a:p>
          <a:p>
            <a:pPr>
              <a:buFontTx/>
              <a:buNone/>
            </a:pPr>
            <a:r>
              <a:rPr lang="zh-CN" altLang="en-US" sz="2800" b="1">
                <a:latin typeface="Times New Roman"/>
                <a:ea typeface="楷体"/>
              </a:rPr>
              <a:t>  </a:t>
            </a:r>
            <a:r>
              <a:rPr lang="en-US" altLang="zh-CN" sz="2800" b="1">
                <a:latin typeface="Times New Roman"/>
                <a:ea typeface="楷体"/>
              </a:rPr>
              <a:t>4</a:t>
            </a:r>
            <a:r>
              <a:rPr lang="zh-CN" altLang="en-US" sz="2800" b="1">
                <a:latin typeface="Times New Roman"/>
                <a:ea typeface="楷体"/>
              </a:rPr>
              <a:t>、闻一多先生预言敌人“快完了”，人 民一定胜利，有什么根据？请从文章中找答案。</a:t>
            </a:r>
            <a:r>
              <a:rPr lang="en-US" altLang="zh-CN" sz="2800" b="1">
                <a:latin typeface="Times New Roman"/>
                <a:ea typeface="楷体"/>
              </a:rPr>
              <a:t>zmj-9086-27258.mp3</a:t>
            </a:r>
            <a:endParaRPr lang="en-US" altLang="zh-CN" sz="2800" b="1"/>
          </a:p>
          <a:p>
            <a:pPr>
              <a:buFontTx/>
              <a:buNone/>
            </a:pPr>
            <a:endParaRPr lang="en-US" altLang="zh-CN" sz="2800" b="1"/>
          </a:p>
          <a:p>
            <a:pPr>
              <a:buFontTx/>
              <a:buNone/>
            </a:pPr>
            <a:endParaRPr lang="en-US" altLang="zh-CN" sz="2800" b="1"/>
          </a:p>
        </p:txBody>
      </p:sp>
      <p:pic>
        <p:nvPicPr>
          <p:cNvPr id="5125" name="zmj-9086-27258.mp3">
            <a:hlinkClick action="ppaction://media"/>
          </p:cNvPr>
          <p:cNvPicPr>
            <a:picLocks noRot="1" noChangeAspect="1" noChangeArrowheads="1"/>
          </p:cNvPicPr>
          <p:nvPr>
            <a:audioFile r:link="rId4"/>
            <p:extLst/>
          </p:nvPr>
        </p:nvPicPr>
        <p:blipFill>
          <a:blip r:embed="rId3">
            <a:extLst>
              <a:ext uri="{28A0092B-C50C-407E-A947-70E740481C1C}">
                <a14:useLocalDpi xmlns:a14="http://schemas.microsoft.com/office/drawing/2010/main" val="0"/>
              </a:ext>
            </a:extLst>
          </a:blip>
          <a:stretch>
            <a:fillRect/>
          </a:stretch>
        </p:blipFill>
        <p:spPr bwMode="auto">
          <a:xfrm>
            <a:off x="7812088" y="5589588"/>
            <a:ext cx="792162" cy="5762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checker dir="vert"/>
  </p:transition>
  <p:timing>
    <p:tnLst>
      <p:par>
        <p:cTn id="1" dur="indefinite" restart="never" nodeType="tmRoot">
          <p:childTnLst>
            <p:seq concurrent="1" nextAc="seek">
              <p:cTn id="2" restart="whenNotActive" fill="hold" evtFilter="cancelBubble" nodeType="interactiveSeq">
                <p:stCondLst>
                  <p:cond evt="onClick" delay="0">
                    <p:tgtEl>
                      <p:spTgt spid="5125"/>
                    </p:tgtEl>
                  </p:cond>
                </p:stCondLst>
                <p:endSync evt="end" delay="0">
                  <p:rtn val="all"/>
                </p:endSync>
                <p:childTnLst>
                  <p:par>
                    <p:cTn id="3" fill="hold" nodeType="clickPar">
                      <p:stCondLst>
                        <p:cond delay="0"/>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354946" fill="hold"/>
                                        <p:tgtEl>
                                          <p:spTgt spid="5125"/>
                                        </p:tgtEl>
                                      </p:cBhvr>
                                    </p:cmd>
                                  </p:childTnLst>
                                </p:cTn>
                              </p:par>
                            </p:childTnLst>
                          </p:cTn>
                        </p:par>
                      </p:childTnLst>
                    </p:cTn>
                  </p:par>
                </p:childTnLst>
              </p:cTn>
              <p:nextCondLst>
                <p:cond evt="onClick" delay="0">
                  <p:tgtEl>
                    <p:spTgt spid="5125"/>
                  </p:tgtEl>
                </p:cond>
              </p:nextCondLst>
            </p:seq>
            <p:audio>
              <p:cMediaNode>
                <p:cTn id="9" fill="hold" display="0">
                  <p:stCondLst>
                    <p:cond delay="indefinite"/>
                  </p:stCondLst>
                  <p:endCondLst>
                    <p:cond evt="onNext" delay="0">
                      <p:tgtEl>
                        <p:sldTgt/>
                      </p:tgtEl>
                    </p:cond>
                    <p:cond evt="onPrev" delay="0">
                      <p:tgtEl>
                        <p:sldTgt/>
                      </p:tgtEl>
                    </p:cond>
                    <p:cond evt="onStopAudio" delay="0">
                      <p:tgtEl>
                        <p:sldTgt/>
                      </p:tgtEl>
                    </p:cond>
                  </p:endCondLst>
                </p:cTn>
                <p:tgtEl>
                  <p:spTgt spid="5125"/>
                </p:tgtEl>
              </p:cMediaNode>
            </p:audio>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3557" name="Rectangle 5"/>
          <p:cNvSpPr>
            <a:spLocks noChangeArrowheads="1"/>
          </p:cNvSpPr>
          <p:nvPr/>
        </p:nvSpPr>
        <p:spPr bwMode="auto">
          <a:xfrm>
            <a:off x="539750" y="1916113"/>
            <a:ext cx="8229600" cy="4525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342900" indent="-342900" algn="l" rtl="0" fontAlgn="base">
              <a:spcBef>
                <a:spcPct val="20000"/>
              </a:spcBef>
              <a:spcAft>
                <a:spcPct val="0"/>
              </a:spcAft>
              <a:buChar char="•"/>
              <a:defRPr sz="3200" kern="1200">
                <a:solidFill>
                  <a:schemeClr val="tx1"/>
                </a:solidFill>
                <a:latin typeface="Arial" pitchFamily="34" charset="0"/>
                <a:ea typeface="宋体" panose="02010600030101010101" pitchFamily="2" charset="-122"/>
                <a:cs typeface="+mn-cs"/>
              </a:defRPr>
            </a:lvl1pPr>
            <a:lvl2pPr marL="742950" indent="-285750" algn="l" rtl="0" fontAlgn="base">
              <a:spcBef>
                <a:spcPct val="20000"/>
              </a:spcBef>
              <a:spcAft>
                <a:spcPct val="0"/>
              </a:spcAft>
              <a:buChar char="–"/>
              <a:defRPr sz="2800" kern="1200">
                <a:solidFill>
                  <a:schemeClr val="tx1"/>
                </a:solidFill>
                <a:latin typeface="Arial" pitchFamily="34" charset="0"/>
                <a:ea typeface="宋体" panose="02010600030101010101" pitchFamily="2" charset="-122"/>
                <a:cs typeface="+mn-cs"/>
              </a:defRPr>
            </a:lvl2pPr>
            <a:lvl3pPr marL="1143000" indent="-228600" algn="l" rtl="0" fontAlgn="base">
              <a:spcBef>
                <a:spcPct val="20000"/>
              </a:spcBef>
              <a:spcAft>
                <a:spcPct val="0"/>
              </a:spcAft>
              <a:buChar char="•"/>
              <a:defRPr sz="2400" kern="1200">
                <a:solidFill>
                  <a:schemeClr val="tx1"/>
                </a:solidFill>
                <a:latin typeface="Arial" pitchFamily="34" charset="0"/>
                <a:ea typeface="宋体" panose="02010600030101010101" pitchFamily="2" charset="-122"/>
                <a:cs typeface="+mn-cs"/>
              </a:defRPr>
            </a:lvl3pPr>
            <a:lvl4pPr marL="1600200" indent="-228600" algn="l" rtl="0" fontAlgn="base">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4pPr>
            <a:lvl5pPr marL="2057400" indent="-228600" algn="l" rtl="0" fontAlgn="base">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1" fontAlgn="base" latinLnBrk="0" hangingPunct="1">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1" fontAlgn="base" latinLnBrk="0" hangingPunct="1">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1" fontAlgn="base" latinLnBrk="0" hangingPunct="1">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1" fontAlgn="base" latinLnBrk="0" hangingPunct="1">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a:buFontTx/>
              <a:buNone/>
            </a:pPr>
            <a:r>
              <a:rPr lang="en-US" altLang="zh-CN" b="1">
                <a:latin typeface="Times New Roman"/>
                <a:ea typeface="楷体"/>
              </a:rPr>
              <a:t> 1</a:t>
            </a:r>
            <a:r>
              <a:rPr lang="zh-CN" altLang="en-US" b="1">
                <a:latin typeface="Times New Roman"/>
                <a:ea typeface="楷体"/>
              </a:rPr>
              <a:t>、闻一多演讲的主要内容是什么？</a:t>
            </a:r>
          </a:p>
          <a:p>
            <a:pPr>
              <a:buFontTx/>
              <a:buNone/>
            </a:pPr>
            <a:endParaRPr lang="en-US" altLang="zh-CN" b="1"/>
          </a:p>
        </p:txBody>
      </p:sp>
      <p:sp>
        <p:nvSpPr>
          <p:cNvPr id="23558" name="Rectangle 6"/>
          <p:cNvSpPr>
            <a:spLocks noChangeArrowheads="1"/>
          </p:cNvSpPr>
          <p:nvPr/>
        </p:nvSpPr>
        <p:spPr bwMode="auto">
          <a:xfrm>
            <a:off x="900113" y="2492375"/>
            <a:ext cx="6985000" cy="2530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r>
              <a:rPr lang="zh-CN" altLang="en-US" sz="4000" b="1">
                <a:solidFill>
                  <a:srgbClr val="0000CC"/>
                </a:solidFill>
                <a:latin typeface="Times New Roman"/>
                <a:ea typeface="楷体"/>
              </a:rPr>
              <a:t>闻一多在李公仆的追悼会上，义正辞严地当众揭露、痛斥反动派的罪恶和卑劣，表达了对民主和平的坚定信心。 </a:t>
            </a: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3557">
                                            <p:txEl>
                                              <p:pRg st="0" end="0"/>
                                            </p:txEl>
                                          </p:spTgt>
                                        </p:tgtEl>
                                        <p:attrNameLst>
                                          <p:attrName>style.visibility</p:attrName>
                                        </p:attrNameLst>
                                      </p:cBhvr>
                                      <p:to>
                                        <p:strVal val="visible"/>
                                      </p:to>
                                    </p:set>
                                    <p:anim calcmode="lin" valueType="num">
                                      <p:cBhvr additive="base">
                                        <p:cTn id="7" dur="500" fill="hold"/>
                                        <p:tgtEl>
                                          <p:spTgt spid="2355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23558">
                                            <p:txEl>
                                              <p:pRg st="0" end="0"/>
                                            </p:txEl>
                                          </p:spTgt>
                                        </p:tgtEl>
                                        <p:attrNameLst>
                                          <p:attrName>style.visibility</p:attrName>
                                        </p:attrNameLst>
                                      </p:cBhvr>
                                      <p:to>
                                        <p:strVal val="visible"/>
                                      </p:to>
                                    </p:set>
                                    <p:anim calcmode="lin" valueType="num">
                                      <p:cBhvr additive="base">
                                        <p:cTn id="13" dur="500" fill="hold"/>
                                        <p:tgtEl>
                                          <p:spTgt spid="2355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218" name="Rectangle 2"/>
          <p:cNvSpPr>
            <a:spLocks noGrp="1" noChangeArrowheads="1"/>
          </p:cNvSpPr>
          <p:nvPr>
            <p:ph type="title" idx="4294967295"/>
          </p:nvPr>
        </p:nvSpPr>
        <p:spPr>
          <a:xfrm>
            <a:off x="0" y="960438"/>
            <a:ext cx="6062663" cy="1325562"/>
          </a:xfrm>
        </p:spPr>
        <p:txBody>
          <a:bodyPr/>
          <a:lstStyle/>
          <a:p>
            <a:br>
              <a:rPr lang="en-US" altLang="zh-CN" sz="4000"/>
            </a:br>
            <a:endParaRPr lang="en-US" altLang="zh-CN" sz="4000"/>
          </a:p>
        </p:txBody>
      </p:sp>
      <p:sp>
        <p:nvSpPr>
          <p:cNvPr id="9219" name="Rectangle 3"/>
          <p:cNvSpPr>
            <a:spLocks noGrp="1" noChangeArrowheads="1"/>
          </p:cNvSpPr>
          <p:nvPr>
            <p:ph idx="4294967295"/>
          </p:nvPr>
        </p:nvSpPr>
        <p:spPr>
          <a:xfrm>
            <a:off x="0" y="549275"/>
            <a:ext cx="8229600" cy="4525963"/>
          </a:xfrm>
        </p:spPr>
        <p:txBody>
          <a:bodyPr/>
          <a:lstStyle/>
          <a:p>
            <a:pPr>
              <a:lnSpc>
                <a:spcPct val="90000"/>
              </a:lnSpc>
              <a:buFontTx/>
              <a:buNone/>
            </a:pPr>
            <a:r>
              <a:rPr lang="en-US" altLang="zh-CN" sz="4400" b="1">
                <a:solidFill>
                  <a:srgbClr val="0000CC"/>
                </a:solidFill>
                <a:latin typeface="Times New Roman"/>
                <a:ea typeface="楷体"/>
              </a:rPr>
              <a:t> 2.</a:t>
            </a:r>
            <a:r>
              <a:rPr lang="zh-CN" altLang="en-US" sz="4400" b="1">
                <a:solidFill>
                  <a:srgbClr val="0000CC"/>
                </a:solidFill>
                <a:latin typeface="Times New Roman"/>
                <a:ea typeface="楷体"/>
              </a:rPr>
              <a:t>闻一多先生在讲演中一再痛斥敌人卑劣无耻，同学们说说它表现在哪几个方面？</a:t>
            </a:r>
          </a:p>
          <a:p>
            <a:pPr>
              <a:lnSpc>
                <a:spcPct val="90000"/>
              </a:lnSpc>
              <a:buFontTx/>
              <a:buNone/>
            </a:pPr>
            <a:r>
              <a:rPr lang="zh-CN" altLang="en-US">
                <a:latin typeface="Times New Roman"/>
                <a:ea typeface="楷体"/>
              </a:rPr>
              <a:t>　　</a:t>
            </a:r>
            <a:r>
              <a:rPr lang="zh-CN" altLang="en-US" b="1">
                <a:latin typeface="Times New Roman"/>
                <a:ea typeface="楷体"/>
              </a:rPr>
              <a:t>　 </a:t>
            </a:r>
          </a:p>
          <a:p>
            <a:pPr>
              <a:lnSpc>
                <a:spcPct val="90000"/>
              </a:lnSpc>
              <a:buFontTx/>
              <a:buNone/>
            </a:pPr>
            <a:r>
              <a:rPr lang="zh-CN" altLang="en-US" sz="4400" b="1">
                <a:solidFill>
                  <a:srgbClr val="0000CC"/>
                </a:solidFill>
                <a:latin typeface="Times New Roman"/>
                <a:ea typeface="楷体"/>
              </a:rPr>
              <a:t> </a:t>
            </a:r>
            <a:r>
              <a:rPr lang="en-US" altLang="zh-CN" sz="4400" b="1">
                <a:solidFill>
                  <a:srgbClr val="0000CC"/>
                </a:solidFill>
                <a:latin typeface="Times New Roman"/>
                <a:ea typeface="楷体"/>
              </a:rPr>
              <a:t>3.</a:t>
            </a:r>
            <a:r>
              <a:rPr lang="zh-CN" altLang="en-US" sz="4400" b="1">
                <a:solidFill>
                  <a:srgbClr val="0000CC"/>
                </a:solidFill>
                <a:latin typeface="Times New Roman"/>
                <a:ea typeface="楷体"/>
              </a:rPr>
              <a:t>与敌人卑劣无耻恰成对比的是李先生的光荣，李先生的光荣表现在什么地方？</a:t>
            </a:r>
          </a:p>
          <a:p>
            <a:pPr>
              <a:lnSpc>
                <a:spcPct val="90000"/>
              </a:lnSpc>
              <a:buFontTx/>
              <a:buNone/>
            </a:pPr>
            <a:endParaRPr lang="en-US" altLang="zh-CN" sz="4400" b="1">
              <a:solidFill>
                <a:srgbClr val="0000CC"/>
              </a:solidFill>
            </a:endParaRPr>
          </a:p>
        </p:txBody>
      </p:sp>
    </p:spTree>
  </p:cSld>
  <p:clrMapOvr>
    <a:masterClrMapping/>
  </p:clrMapOvr>
  <p:transition>
    <p:checker dir="vert"/>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https://d.book118.com/217031026034006053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10</Notes>
  <TotalTime>1</TotalTime>
  <HiddenSlides>0</HiddenSlides>
  <MMClips>1</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微软雅黑</vt:lpstr>
      <vt:lpstr>楷体</vt:lpstr>
      <vt:lpstr>Times New Roman</vt:lpstr>
      <vt:lpstr>Calibri Light</vt:lpstr>
      <vt:lpstr>宋体</vt:lpstr>
      <vt:lpstr>Office Theme</vt:lpstr>
      <vt:lpstr>13 最后一次讲演</vt:lpstr>
      <vt:lpstr> </vt:lpstr>
      <vt:lpstr>自学指导一：</vt:lpstr>
      <vt:lpstr>作者简介</vt:lpstr>
      <vt:lpstr>PowerPoint Presentation</vt:lpstr>
      <vt:lpstr>讲演词</vt:lpstr>
      <vt:lpstr>PowerPoint Presentation</vt:lpstr>
      <vt:lpstr>PowerPoint Presentation</vt:lpstr>
      <vt:lpstr>自学指导二：听课文，整体感知： 思考：</vt:lpstr>
      <vt:lpstr>PowerPoint Presentation</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2024-09-27T00:25:15.514</cp:lastPrinted>
  <dcterms:created xsi:type="dcterms:W3CDTF">2024-09-26T16:25:15Z</dcterms:created>
  <dcterms:modified xsi:type="dcterms:W3CDTF">2024-09-26T16:25:17Z</dcterms:modified>
</cp:coreProperties>
</file>