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av" ContentType="audio/wav"/>
  <Default Extension="gif" ContentType="image/gi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9144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14338" name="Rectangle 2"/>
          <p:cNvSpPr>
            <a:spLocks noGrp="1" noChangeArrowheads="1"/>
          </p:cNvSpPr>
          <p:nvPr>
            <p:ph type="hdr" sz="quarter"/>
          </p:nvPr>
        </p:nvSpPr>
        <p:spPr bwMode="auto">
          <a:xfrm>
            <a:off x="0" y="0"/>
            <a:ext cx="2971800" cy="4572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ltLang="zh-CN"/>
          </a:p>
        </p:txBody>
      </p:sp>
      <p:sp>
        <p:nvSpPr>
          <p:cNvPr id="14339" name="Rectangle 3"/>
          <p:cNvSpPr>
            <a:spLocks noGrp="1" noChangeArrowheads="1"/>
          </p:cNvSpPr>
          <p:nvPr>
            <p:ph type="dt" idx="1"/>
          </p:nvPr>
        </p:nvSpPr>
        <p:spPr bwMode="auto">
          <a:xfrm>
            <a:off x="3884613" y="0"/>
            <a:ext cx="2971800" cy="4572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US" altLang="zh-CN"/>
          </a:p>
        </p:txBody>
      </p:sp>
      <p:sp>
        <p:nvSpPr>
          <p:cNvPr id="4301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ln>
        </p:spPr>
      </p:sp>
      <p:sp>
        <p:nvSpPr>
          <p:cNvPr id="14341" name="Rectangle 5"/>
          <p:cNvSpPr>
            <a:spLocks noGrp="1" noChangeArrowheads="1"/>
          </p:cNvSpPr>
          <p:nvPr>
            <p:ph type="body" sz="quarter" idx="3"/>
          </p:nvPr>
        </p:nvSpPr>
        <p:spPr bwMode="auto">
          <a:xfrm>
            <a:off x="685800" y="4343400"/>
            <a:ext cx="5486400" cy="41148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p>
            <a:pPr lvl="0"/>
            <a:r>
              <a:rPr lang="zh-CN" altLang="en-US" noProof="0" smtClean="0"/>
              <a:t>单击此处编辑母版文本样式</a:t>
            </a:r>
          </a:p>
          <a:p>
            <a:pPr lvl="1"/>
            <a:r>
              <a:rPr lang="zh-CN" altLang="en-US" noProof="0" smtClean="0"/>
              <a:t>第二级</a:t>
            </a:r>
          </a:p>
          <a:p>
            <a:pPr lvl="2"/>
            <a:r>
              <a:rPr lang="zh-CN" altLang="en-US" noProof="0" smtClean="0"/>
              <a:t>第三级</a:t>
            </a:r>
          </a:p>
          <a:p>
            <a:pPr lvl="3"/>
            <a:r>
              <a:rPr lang="zh-CN" altLang="en-US" noProof="0" smtClean="0"/>
              <a:t>第四级</a:t>
            </a:r>
          </a:p>
          <a:p>
            <a:pPr lvl="4"/>
            <a:r>
              <a:rPr lang="zh-CN" altLang="en-US" noProof="0" smtClean="0"/>
              <a:t>第五级</a:t>
            </a:r>
          </a:p>
        </p:txBody>
      </p:sp>
      <p:sp>
        <p:nvSpPr>
          <p:cNvPr id="14342" name="Rectangle 6"/>
          <p:cNvSpPr>
            <a:spLocks noGrp="1" noChangeArrowheads="1"/>
          </p:cNvSpPr>
          <p:nvPr>
            <p:ph type="ftr" sz="quarter" idx="4"/>
          </p:nvPr>
        </p:nvSpPr>
        <p:spPr bwMode="auto">
          <a:xfrm>
            <a:off x="0" y="8685213"/>
            <a:ext cx="29718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ltLang="zh-CN"/>
          </a:p>
        </p:txBody>
      </p:sp>
      <p:sp>
        <p:nvSpPr>
          <p:cNvPr id="14343" name="Rectangle 7"/>
          <p:cNvSpPr>
            <a:spLocks noGrp="1" noChangeArrowheads="1"/>
          </p:cNvSpPr>
          <p:nvPr>
            <p:ph type="sldNum" sz="quarter" idx="5"/>
          </p:nvPr>
        </p:nvSpPr>
        <p:spPr bwMode="auto">
          <a:xfrm>
            <a:off x="3884613" y="8685213"/>
            <a:ext cx="29718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BA734DCD-0D96-4C8C-98DC-0BE8FB6E0048}" type="slidenum">
              <a:rPr lang="en-US" altLang="zh-CN"/>
              <a:pPr>
                <a:defRPr/>
              </a:pPr>
              <a:t>‹#›</a:t>
            </a:fld>
            <a:endParaRPr lang="en-US" altLang="zh-CN"/>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a:ea typeface="宋体" pitchFamily="2" charset="-122"/>
        <a:cs typeface="+mn-cs"/>
      </a:defRPr>
    </a:lvl1pPr>
    <a:lvl2pPr marL="457200" algn="l" rtl="0" eaLnBrk="0" fontAlgn="base" hangingPunct="0">
      <a:spcBef>
        <a:spcPct val="30000"/>
      </a:spcBef>
      <a:spcAft>
        <a:spcPct val="0"/>
      </a:spcAft>
      <a:defRPr sz="1200" kern="1200">
        <a:solidFill>
          <a:schemeClr val="tx1"/>
        </a:solidFill>
        <a:latin typeface="Arial"/>
        <a:ea typeface="宋体" pitchFamily="2" charset="-122"/>
        <a:cs typeface="+mn-cs"/>
      </a:defRPr>
    </a:lvl2pPr>
    <a:lvl3pPr marL="914400" algn="l" rtl="0" eaLnBrk="0" fontAlgn="base" hangingPunct="0">
      <a:spcBef>
        <a:spcPct val="30000"/>
      </a:spcBef>
      <a:spcAft>
        <a:spcPct val="0"/>
      </a:spcAft>
      <a:defRPr sz="1200" kern="1200">
        <a:solidFill>
          <a:schemeClr val="tx1"/>
        </a:solidFill>
        <a:latin typeface="Arial"/>
        <a:ea typeface="宋体" pitchFamily="2" charset="-122"/>
        <a:cs typeface="+mn-cs"/>
      </a:defRPr>
    </a:lvl3pPr>
    <a:lvl4pPr marL="1371600" algn="l" rtl="0" eaLnBrk="0" fontAlgn="base" hangingPunct="0">
      <a:spcBef>
        <a:spcPct val="30000"/>
      </a:spcBef>
      <a:spcAft>
        <a:spcPct val="0"/>
      </a:spcAft>
      <a:defRPr sz="1200" kern="1200">
        <a:solidFill>
          <a:schemeClr val="tx1"/>
        </a:solidFill>
        <a:latin typeface="Arial"/>
        <a:ea typeface="宋体" pitchFamily="2" charset="-122"/>
        <a:cs typeface="+mn-cs"/>
      </a:defRPr>
    </a:lvl4pPr>
    <a:lvl5pPr marL="1828800" algn="l" rtl="0" eaLnBrk="0" fontAlgn="base" hangingPunct="0">
      <a:spcBef>
        <a:spcPct val="30000"/>
      </a:spcBef>
      <a:spcAft>
        <a:spcPct val="0"/>
      </a:spcAft>
      <a:defRPr sz="1200" kern="1200">
        <a:solidFill>
          <a:schemeClr val="tx1"/>
        </a:solidFill>
        <a:latin typeface="Arial"/>
        <a:ea typeface="宋体"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034" name="Rectangle 7"/>
          <p:cNvSpPr>
            <a:spLocks noGrp="1" noChangeArrowheads="1"/>
          </p:cNvSpPr>
          <p:nvPr>
            <p:ph type="sldNum" sz="quarter" idx="5"/>
          </p:nvPr>
        </p:nvSpPr>
        <p:spPr>
          <a:noFill/>
        </p:spPr>
        <p:txBody>
          <a:bodyPr/>
          <a:lstStyle/>
          <a:p>
            <a:fld id="{46A7753E-E6BD-4E50-8CB7-8618528CDEC5}" type="slidenum">
              <a:rPr lang="en-US" altLang="zh-CN"/>
              <a:t>5</a:t>
            </a:fld>
            <a:endParaRPr lang="en-US" altLang="zh-CN"/>
          </a:p>
        </p:txBody>
      </p:sp>
      <p:sp>
        <p:nvSpPr>
          <p:cNvPr id="44035" name="Rectangle 2"/>
          <p:cNvSpPr>
            <a:spLocks noGrp="1" noRot="1" noChangeAspect="1" noChangeArrowheads="1" noTextEdit="1"/>
          </p:cNvSpPr>
          <p:nvPr>
            <p:ph type="sldImg"/>
          </p:nvPr>
        </p:nvSpPr>
        <p:spPr/>
      </p:sp>
      <p:sp>
        <p:nvSpPr>
          <p:cNvPr id="44036" name="Rectangle 3"/>
          <p:cNvSpPr>
            <a:spLocks noGrp="1" noChangeArrowheads="1"/>
          </p:cNvSpPr>
          <p:nvPr>
            <p:ph type="body" idx="1"/>
          </p:nvPr>
        </p:nvSpPr>
        <p:spPr>
          <a:noFill/>
        </p:spPr>
        <p:txBody>
          <a:bodyPr/>
          <a:lstStyle/>
          <a:p>
            <a:pPr eaLnBrk="1" hangingPunct="1"/>
            <a:r>
              <a:rPr lang="zh-CN" altLang="en-US" smtClean="0"/>
              <a:t>大气圈是地球外圈中最外部的气体圈层，包围着海洋和陆地。大气圈没有确切的上界，在</a:t>
            </a:r>
            <a:r>
              <a:rPr lang="en-US" altLang="zh-CN" smtClean="0"/>
              <a:t>2000 </a:t>
            </a:r>
            <a:r>
              <a:rPr lang="zh-CN" altLang="en-US" smtClean="0"/>
              <a:t>～ </a:t>
            </a:r>
            <a:r>
              <a:rPr lang="en-US" altLang="zh-CN" smtClean="0"/>
              <a:t>16000 </a:t>
            </a:r>
            <a:r>
              <a:rPr lang="zh-CN" altLang="en-US" smtClean="0"/>
              <a:t>千米高空仍有稀薄的气体和基本粒子。在地下、土壤和某些岩石中也会有少量空气，它们也可认为是大气圈的一个组成部分。地球大气的主要成分为氮、氧、氩、二氧化碳和不到</a:t>
            </a:r>
            <a:r>
              <a:rPr lang="en-US" altLang="zh-CN" smtClean="0"/>
              <a:t>0.04%</a:t>
            </a:r>
            <a:r>
              <a:rPr lang="zh-CN" altLang="en-US" smtClean="0"/>
              <a:t>比例的微量气体。地球大气圈气体的总质量约为</a:t>
            </a:r>
            <a:r>
              <a:rPr lang="en-US" altLang="zh-CN" smtClean="0"/>
              <a:t>5.136×1021</a:t>
            </a:r>
            <a:r>
              <a:rPr lang="zh-CN" altLang="en-US" smtClean="0"/>
              <a:t>克，相当于地球总质量的百万分之</a:t>
            </a:r>
            <a:r>
              <a:rPr lang="en-US" altLang="zh-CN" smtClean="0"/>
              <a:t>0.86</a:t>
            </a:r>
            <a:r>
              <a:rPr lang="zh-CN" altLang="en-US" smtClean="0"/>
              <a:t>。由于地心引力作用，几乎全部的气体集中在离地面</a:t>
            </a:r>
            <a:r>
              <a:rPr lang="en-US" altLang="zh-CN" smtClean="0"/>
              <a:t>100</a:t>
            </a:r>
            <a:r>
              <a:rPr lang="zh-CN" altLang="en-US" smtClean="0"/>
              <a:t>千米的高度范围内，其中</a:t>
            </a:r>
            <a:r>
              <a:rPr lang="en-US" altLang="zh-CN" smtClean="0"/>
              <a:t>75%</a:t>
            </a:r>
            <a:r>
              <a:rPr lang="zh-CN" altLang="en-US" smtClean="0"/>
              <a:t>的大气又集中在地面至</a:t>
            </a:r>
            <a:r>
              <a:rPr lang="en-US" altLang="zh-CN" smtClean="0"/>
              <a:t>10</a:t>
            </a:r>
            <a:r>
              <a:rPr lang="zh-CN" altLang="en-US" smtClean="0"/>
              <a:t>千米高度的对流层范围内。根据大气分布特征，在对流层之上还可分为平流层、中间层、热成层等。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058" name="Rectangle 7"/>
          <p:cNvSpPr>
            <a:spLocks noGrp="1" noChangeArrowheads="1"/>
          </p:cNvSpPr>
          <p:nvPr>
            <p:ph type="sldNum" sz="quarter" idx="5"/>
          </p:nvPr>
        </p:nvSpPr>
        <p:spPr>
          <a:noFill/>
        </p:spPr>
        <p:txBody>
          <a:bodyPr/>
          <a:lstStyle/>
          <a:p>
            <a:fld id="{3177C669-86D0-496E-8F4D-65D899D9C30B}" type="slidenum">
              <a:rPr lang="en-US" altLang="zh-CN"/>
              <a:t>7</a:t>
            </a:fld>
            <a:endParaRPr lang="en-US" altLang="zh-CN"/>
          </a:p>
        </p:txBody>
      </p:sp>
      <p:sp>
        <p:nvSpPr>
          <p:cNvPr id="45059" name="Rectangle 2"/>
          <p:cNvSpPr>
            <a:spLocks noGrp="1" noRot="1" noChangeAspect="1" noChangeArrowheads="1" noTextEdit="1"/>
          </p:cNvSpPr>
          <p:nvPr>
            <p:ph type="sldImg"/>
          </p:nvPr>
        </p:nvSpPr>
        <p:spPr/>
      </p:sp>
      <p:sp>
        <p:nvSpPr>
          <p:cNvPr id="45060" name="Rectangle 3"/>
          <p:cNvSpPr>
            <a:spLocks noGrp="1" noChangeArrowheads="1"/>
          </p:cNvSpPr>
          <p:nvPr>
            <p:ph type="body" idx="1"/>
          </p:nvPr>
        </p:nvSpPr>
        <p:spPr>
          <a:noFill/>
        </p:spPr>
        <p:txBody>
          <a:bodyPr/>
          <a:lstStyle/>
          <a:p>
            <a:pPr eaLnBrk="1" hangingPunct="1"/>
            <a:r>
              <a:rPr lang="zh-CN" altLang="en-US" smtClean="0"/>
              <a:t>水圈包括海洋、江河、湖泊、沼泽、冰川和地下水等，是一个连续但不很规则的圈层。从离地球数万千米的高空看地球，可以看到地球大气圈中水汽形成的白云和覆盖地球大部分的蓝色海洋，它使地球成为一颗“蓝色的行星”。地球水圈总质量为</a:t>
            </a:r>
            <a:r>
              <a:rPr lang="en-US" altLang="zh-CN" smtClean="0"/>
              <a:t>1.66×1024</a:t>
            </a:r>
            <a:r>
              <a:rPr lang="zh-CN" altLang="en-US" smtClean="0"/>
              <a:t>克，约为地球总质量的</a:t>
            </a:r>
            <a:r>
              <a:rPr lang="en-US" altLang="zh-CN" smtClean="0"/>
              <a:t>1/3600</a:t>
            </a:r>
            <a:r>
              <a:rPr lang="zh-CN" altLang="en-US" smtClean="0"/>
              <a:t>，其中海洋水质量约为陆地（包括河流、湖泊和表层岩石孔隙和土壤中）水的</a:t>
            </a:r>
            <a:r>
              <a:rPr lang="en-US" altLang="zh-CN" smtClean="0"/>
              <a:t>35</a:t>
            </a:r>
            <a:r>
              <a:rPr lang="zh-CN" altLang="en-US" smtClean="0"/>
              <a:t>倍。如果整个地球没有固体部分的起伏，那么全球将被深达</a:t>
            </a:r>
            <a:r>
              <a:rPr lang="en-US" altLang="zh-CN" smtClean="0"/>
              <a:t>2600</a:t>
            </a:r>
            <a:r>
              <a:rPr lang="zh-CN" altLang="en-US" smtClean="0"/>
              <a:t>米的水层所均匀覆盖。大气圈和水圈相结合，组成地表的流体系统。</a:t>
            </a:r>
          </a:p>
          <a:p>
            <a:pPr eaLnBrk="1" hangingPunct="1"/>
            <a:r>
              <a:rPr lang="zh-CN" altLang="en-US" smtClean="0"/>
              <a:t>　　地球有</a:t>
            </a:r>
            <a:r>
              <a:rPr lang="en-US" altLang="zh-CN" smtClean="0"/>
              <a:t>71%</a:t>
            </a:r>
            <a:r>
              <a:rPr lang="zh-CN" altLang="en-US" smtClean="0"/>
              <a:t>的表面积被水覆盖，水的总量约有</a:t>
            </a:r>
            <a:r>
              <a:rPr lang="en-US" altLang="zh-CN" smtClean="0"/>
              <a:t>13.6</a:t>
            </a:r>
            <a:r>
              <a:rPr lang="zh-CN" altLang="en-US" smtClean="0"/>
              <a:t>亿平方千米，因此地球有“水的行星”之称。但是，地质学家们经过研究发现，并非在地球形成之初就有这么多的水存在，地球上的水是逐渐增加的。那么，地球表面上不断增加的水是从哪里来的呢？</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6082" name="Rectangle 7"/>
          <p:cNvSpPr>
            <a:spLocks noGrp="1" noChangeArrowheads="1"/>
          </p:cNvSpPr>
          <p:nvPr>
            <p:ph type="sldNum" sz="quarter" idx="5"/>
          </p:nvPr>
        </p:nvSpPr>
        <p:spPr>
          <a:noFill/>
        </p:spPr>
        <p:txBody>
          <a:bodyPr/>
          <a:lstStyle/>
          <a:p>
            <a:fld id="{06821F03-BB7D-47A9-AE9E-FE09387861F3}" type="slidenum">
              <a:rPr lang="en-US" altLang="zh-CN"/>
              <a:t>9</a:t>
            </a:fld>
            <a:endParaRPr lang="en-US" altLang="zh-CN"/>
          </a:p>
        </p:txBody>
      </p:sp>
      <p:sp>
        <p:nvSpPr>
          <p:cNvPr id="46083" name="Rectangle 2"/>
          <p:cNvSpPr>
            <a:spLocks noGrp="1" noRot="1" noChangeAspect="1" noChangeArrowheads="1" noTextEdit="1"/>
          </p:cNvSpPr>
          <p:nvPr>
            <p:ph type="sldImg"/>
          </p:nvPr>
        </p:nvSpPr>
        <p:spPr/>
      </p:sp>
      <p:sp>
        <p:nvSpPr>
          <p:cNvPr id="46084" name="Rectangle 3"/>
          <p:cNvSpPr>
            <a:spLocks noGrp="1" noChangeArrowheads="1"/>
          </p:cNvSpPr>
          <p:nvPr>
            <p:ph type="body" idx="1"/>
          </p:nvPr>
        </p:nvSpPr>
        <p:spPr>
          <a:noFill/>
        </p:spPr>
        <p:txBody>
          <a:bodyPr/>
          <a:lstStyle/>
          <a:p>
            <a:pPr eaLnBrk="1" hangingPunct="1"/>
            <a:r>
              <a:rPr lang="zh-CN" altLang="en-US" smtClean="0"/>
              <a:t>对于地球岩石圈，除表面形态外，是无法直接观测到的。它主要由地球的地壳和地幔圈中上地幔的顶部组成，从固体地球表面向下穿过地震波在近</a:t>
            </a:r>
            <a:r>
              <a:rPr lang="en-US" altLang="zh-CN" smtClean="0"/>
              <a:t>33</a:t>
            </a:r>
            <a:r>
              <a:rPr lang="zh-CN" altLang="en-US" smtClean="0"/>
              <a:t>公里处所显示的第一个不连续面（莫霍面），一直延伸到软流圈为止。岩石圈厚度不均一，平均厚度约为</a:t>
            </a:r>
            <a:r>
              <a:rPr lang="en-US" altLang="zh-CN" smtClean="0"/>
              <a:t>100</a:t>
            </a:r>
            <a:r>
              <a:rPr lang="zh-CN" altLang="en-US" smtClean="0"/>
              <a:t>公里。由于岩石圈及其表面形态与现代地球物理学、地球动力学有着密切的关系，因此岩石圈是现代地球科学中研究得最多、最详细、最彻底的固体地球部分。由于洋底占据了地球表面总面积的</a:t>
            </a:r>
            <a:r>
              <a:rPr lang="en-US" altLang="zh-CN" smtClean="0"/>
              <a:t>2/3</a:t>
            </a:r>
            <a:r>
              <a:rPr lang="zh-CN" altLang="en-US" smtClean="0"/>
              <a:t>之多，而大洋盆地约占海底总面积的</a:t>
            </a:r>
            <a:r>
              <a:rPr lang="en-US" altLang="zh-CN" smtClean="0"/>
              <a:t>45%</a:t>
            </a:r>
            <a:r>
              <a:rPr lang="zh-CN" altLang="en-US" smtClean="0"/>
              <a:t>，其平均水深为</a:t>
            </a:r>
            <a:r>
              <a:rPr lang="en-US" altLang="zh-CN" smtClean="0"/>
              <a:t>4000</a:t>
            </a:r>
            <a:r>
              <a:rPr lang="zh-CN" altLang="en-US" smtClean="0"/>
              <a:t>～</a:t>
            </a:r>
            <a:r>
              <a:rPr lang="en-US" altLang="zh-CN" smtClean="0"/>
              <a:t>5000</a:t>
            </a:r>
            <a:r>
              <a:rPr lang="zh-CN" altLang="en-US" smtClean="0"/>
              <a:t>米，大量发育的海底火山就是分布在大洋盆地中，其周围延伸着广阔的海底丘陵。因此，整个固体地球的主要表面形态可认为是由大洋盆地与大陆台地组成，对它们的研究，构成了与岩石圈构造和地球动力学有直接联系的“全球构造学”理论。 </a:t>
            </a: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 Id="rId2" Type="http://schemas.openxmlformats.org/officeDocument/2006/relationships/themeOverride" Target="../theme/themeOverride1.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 Id="rId2" Type="http://schemas.openxmlformats.org/officeDocument/2006/relationships/themeOverride" Target="../theme/themeOverride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368E12-7164-48DC-8A42-05598C287A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37AE63-E9AB-4536-AA3D-20FFA47628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AECCB7-6882-42FF-BEC6-2B485489EA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DA62DB-5F79-4BFF-80D0-FB58D7C318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FCB7CF-19C0-4E8C-A9BE-14B4B1260E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536323-FD62-481C-BD82-B8A6975C3E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86BC81-A8D1-4B0F-AEC7-B3463CC4C2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35E335-6869-4E21-A83A-3D5AEDCC1A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E5B959-D756-46FD-B46B-B8B7E220BB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6CB3D6-A550-479F-A747-8F708A9CF5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76AF75-409D-4E56-9D47-79CDDC4E0B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Ref idx="1002">
        <a:schemeClr val="bg2"/>
      </p:bgRef>
    </p:bg>
    <p:spTree>
      <p:nvGrpSpPr>
        <p:cNvPr id="1" name=""/>
        <p:cNvGrpSpPr/>
        <p:nvPr/>
      </p:nvGrpSpPr>
      <p:grpSpPr>
        <a:xfrm>
          <a:off x="0" y="0"/>
          <a:ext cx="0" cy="0"/>
        </a:xfrm>
      </p:grpSpPr>
      <p:sp>
        <p:nvSpPr>
          <p:cNvPr id="9" name="标题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zh-CN" altLang="en-US" smtClean="0"/>
              <a:t>单击此处编辑母版标题样式</a:t>
            </a:r>
            <a:endParaRPr lang="en-US"/>
          </a:p>
        </p:txBody>
      </p:sp>
      <p:sp>
        <p:nvSpPr>
          <p:cNvPr id="17" name="副标题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zh-CN" altLang="en-US" smtClean="0"/>
              <a:t>单击此处编辑母版副标题样式</a:t>
            </a:r>
            <a:endParaRPr lang="en-US"/>
          </a:p>
        </p:txBody>
      </p:sp>
      <p:sp>
        <p:nvSpPr>
          <p:cNvPr id="4" name="日期占位符 29"/>
          <p:cNvSpPr>
            <a:spLocks noGrp="1"/>
          </p:cNvSpPr>
          <p:nvPr>
            <p:ph type="dt" sz="half" idx="10"/>
          </p:nvPr>
        </p:nvSpPr>
        <p:spPr/>
        <p:txBody>
          <a:bodyPr/>
          <a:lstStyle>
            <a:lvl1pPr>
              <a:defRPr/>
            </a:lvl1pPr>
          </a:lstStyle>
          <a:p>
            <a:pPr>
              <a:defRPr/>
            </a:pPr>
            <a:fld id="{0CF6BA2F-F364-4A77-A457-4FD224B60B4D}" type="datetimeFigureOut">
              <a:rPr lang="zh-CN" altLang="en-US"/>
              <a:pPr>
                <a:defRPr/>
              </a:pPr>
              <a:t>2014-9-27</a:t>
            </a:fld>
            <a:endParaRPr lang="zh-CN" altLang="en-US"/>
          </a:p>
        </p:txBody>
      </p:sp>
      <p:sp>
        <p:nvSpPr>
          <p:cNvPr id="5" name="页脚占位符 18"/>
          <p:cNvSpPr>
            <a:spLocks noGrp="1"/>
          </p:cNvSpPr>
          <p:nvPr>
            <p:ph type="ftr" sz="quarter" idx="11"/>
          </p:nvPr>
        </p:nvSpPr>
        <p:spPr/>
        <p:txBody>
          <a:bodyPr/>
          <a:lstStyle>
            <a:lvl1pPr>
              <a:defRPr/>
            </a:lvl1pPr>
          </a:lstStyle>
          <a:p>
            <a:pPr>
              <a:defRPr/>
            </a:pPr>
            <a:endParaRPr lang="zh-CN" altLang="en-US"/>
          </a:p>
        </p:txBody>
      </p:sp>
      <p:sp>
        <p:nvSpPr>
          <p:cNvPr id="6" name="灯片编号占位符 26"/>
          <p:cNvSpPr>
            <a:spLocks noGrp="1"/>
          </p:cNvSpPr>
          <p:nvPr>
            <p:ph type="sldNum" sz="quarter" idx="12"/>
          </p:nvPr>
        </p:nvSpPr>
        <p:spPr/>
        <p:txBody>
          <a:bodyPr/>
          <a:lstStyle>
            <a:lvl1pPr>
              <a:defRPr/>
            </a:lvl1pPr>
          </a:lstStyle>
          <a:p>
            <a:pPr>
              <a:defRPr/>
            </a:pPr>
            <a:fld id="{47BC0356-E0E3-4726-AC0B-18D4B28E618F}" type="slidenum">
              <a:rPr lang="zh-CN" altLang="en-US"/>
              <a:pPr>
                <a:defRPr/>
              </a:pPr>
              <a:t>‹#›</a:t>
            </a:fld>
            <a:endParaRPr lang="zh-CN" altLang="en-US"/>
          </a:p>
        </p:txBody>
      </p:sp>
    </p:spTree>
  </p:cSld>
  <p:clrMapOvr>
    <a:overrideClrMapping bg1="dk1" tx1="lt1" bg2="dk2" tx2="lt2" accent1="accent1" accent2="accent2" accent3="accent3" accent4="accent4" accent5="accent5" accent6="accent6" hlink="hlink" folHlink="folHlink"/>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日期占位符 9"/>
          <p:cNvSpPr>
            <a:spLocks noGrp="1"/>
          </p:cNvSpPr>
          <p:nvPr>
            <p:ph type="dt" sz="half" idx="10"/>
          </p:nvPr>
        </p:nvSpPr>
        <p:spPr/>
        <p:txBody>
          <a:bodyPr/>
          <a:lstStyle>
            <a:lvl1pPr>
              <a:defRPr/>
            </a:lvl1pPr>
          </a:lstStyle>
          <a:p>
            <a:pPr>
              <a:defRPr/>
            </a:pPr>
            <a:fld id="{87329C6F-E6B9-40A1-8A25-C069BC21C6E7}" type="datetimeFigureOut">
              <a:rPr lang="zh-CN" altLang="en-US"/>
              <a:pPr>
                <a:defRPr/>
              </a:pPr>
              <a:t>2014-9-27</a:t>
            </a:fld>
            <a:endParaRPr lang="zh-CN" altLang="en-US"/>
          </a:p>
        </p:txBody>
      </p:sp>
      <p:sp>
        <p:nvSpPr>
          <p:cNvPr id="5" name="页脚占位符 21"/>
          <p:cNvSpPr>
            <a:spLocks noGrp="1"/>
          </p:cNvSpPr>
          <p:nvPr>
            <p:ph type="ftr" sz="quarter" idx="11"/>
          </p:nvPr>
        </p:nvSpPr>
        <p:spPr/>
        <p:txBody>
          <a:bodyPr/>
          <a:lstStyle>
            <a:lvl1pPr>
              <a:defRPr/>
            </a:lvl1pPr>
          </a:lstStyle>
          <a:p>
            <a:pPr>
              <a:defRPr/>
            </a:pPr>
            <a:endParaRPr lang="zh-CN" altLang="en-US"/>
          </a:p>
        </p:txBody>
      </p:sp>
      <p:sp>
        <p:nvSpPr>
          <p:cNvPr id="6" name="灯片编号占位符 17"/>
          <p:cNvSpPr>
            <a:spLocks noGrp="1"/>
          </p:cNvSpPr>
          <p:nvPr>
            <p:ph type="sldNum" sz="quarter" idx="12"/>
          </p:nvPr>
        </p:nvSpPr>
        <p:spPr/>
        <p:txBody>
          <a:bodyPr/>
          <a:lstStyle>
            <a:lvl1pPr>
              <a:defRPr/>
            </a:lvl1pPr>
          </a:lstStyle>
          <a:p>
            <a:pPr>
              <a:defRPr/>
            </a:pPr>
            <a:fld id="{17EFDE3F-1F10-410A-A833-6E35716E3099}" type="slidenum">
              <a:rPr lang="zh-CN" altLang="en-US"/>
              <a:pPr>
                <a:defRPr/>
              </a:pPr>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Ref idx="1002">
        <a:schemeClr val="bg2"/>
      </p:bgRef>
    </p:bg>
    <p:spTree>
      <p:nvGrpSpPr>
        <p:cNvPr id="1" name=""/>
        <p:cNvGrpSpPr/>
        <p:nvPr/>
      </p:nvGrpSpPr>
      <p:grpSpPr>
        <a:xfrm>
          <a:off x="0" y="0"/>
          <a:ext cx="0" cy="0"/>
        </a:xfrm>
      </p:grpSpPr>
      <p:sp>
        <p:nvSpPr>
          <p:cNvPr id="2" name="标题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zh-CN" altLang="en-US" smtClean="0"/>
              <a:t>单击此处编辑母版标题样式</a:t>
            </a:r>
            <a:endParaRPr lang="en-US"/>
          </a:p>
        </p:txBody>
      </p:sp>
      <p:sp>
        <p:nvSpPr>
          <p:cNvPr id="3" name="文本占位符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lvl1pPr>
              <a:defRPr/>
            </a:lvl1pPr>
          </a:lstStyle>
          <a:p>
            <a:pPr>
              <a:defRPr/>
            </a:pPr>
            <a:fld id="{D33CDD4B-73E2-4CB1-8208-C180B8C9565B}" type="datetimeFigureOut">
              <a:rPr lang="zh-CN" altLang="en-US"/>
              <a:pPr>
                <a:defRPr/>
              </a:pPr>
              <a:t>2014-9-27</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FC979B49-5494-4AC6-99F2-DAD7F64F1D44}" type="slidenum">
              <a:rPr lang="zh-CN" altLang="en-US"/>
              <a:pPr>
                <a:defRPr/>
              </a:pPr>
              <a:t>‹#›</a:t>
            </a:fld>
            <a:endParaRPr lang="zh-CN" altLang="en-US"/>
          </a:p>
        </p:txBody>
      </p:sp>
    </p:spTree>
  </p:cSld>
  <p:clrMapOvr>
    <a:overrideClrMapping bg1="dk1" tx1="lt1" bg2="dk2" tx2="lt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457200" y="704088"/>
            <a:ext cx="8229600" cy="1143000"/>
          </a:xfrm>
        </p:spPr>
        <p:txBody>
          <a:bodyPr/>
          <a:lstStyle/>
          <a:p>
            <a:r>
              <a:rPr lang="zh-CN" altLang="en-US" smtClean="0"/>
              <a:t>单击此处编辑母版标题样式</a:t>
            </a:r>
            <a:endParaRPr lang="en-US"/>
          </a:p>
        </p:txBody>
      </p:sp>
      <p:sp>
        <p:nvSpPr>
          <p:cNvPr id="3" name="内容占位符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内容占位符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5" name="日期占位符 9"/>
          <p:cNvSpPr>
            <a:spLocks noGrp="1"/>
          </p:cNvSpPr>
          <p:nvPr>
            <p:ph type="dt" sz="half" idx="10"/>
          </p:nvPr>
        </p:nvSpPr>
        <p:spPr/>
        <p:txBody>
          <a:bodyPr/>
          <a:lstStyle>
            <a:lvl1pPr>
              <a:defRPr/>
            </a:lvl1pPr>
          </a:lstStyle>
          <a:p>
            <a:pPr>
              <a:defRPr/>
            </a:pPr>
            <a:fld id="{AD85CB77-F25F-4F11-AD29-A69D28B43C88}" type="datetimeFigureOut">
              <a:rPr lang="zh-CN" altLang="en-US"/>
              <a:pPr>
                <a:defRPr/>
              </a:pPr>
              <a:t>2014-9-27</a:t>
            </a:fld>
            <a:endParaRPr lang="zh-CN" altLang="en-US"/>
          </a:p>
        </p:txBody>
      </p:sp>
      <p:sp>
        <p:nvSpPr>
          <p:cNvPr id="6" name="页脚占位符 21"/>
          <p:cNvSpPr>
            <a:spLocks noGrp="1"/>
          </p:cNvSpPr>
          <p:nvPr>
            <p:ph type="ftr" sz="quarter" idx="11"/>
          </p:nvPr>
        </p:nvSpPr>
        <p:spPr/>
        <p:txBody>
          <a:bodyPr/>
          <a:lstStyle>
            <a:lvl1pPr>
              <a:defRPr/>
            </a:lvl1pPr>
          </a:lstStyle>
          <a:p>
            <a:pPr>
              <a:defRPr/>
            </a:pPr>
            <a:endParaRPr lang="zh-CN" altLang="en-US"/>
          </a:p>
        </p:txBody>
      </p:sp>
      <p:sp>
        <p:nvSpPr>
          <p:cNvPr id="7" name="灯片编号占位符 17"/>
          <p:cNvSpPr>
            <a:spLocks noGrp="1"/>
          </p:cNvSpPr>
          <p:nvPr>
            <p:ph type="sldNum" sz="quarter" idx="12"/>
          </p:nvPr>
        </p:nvSpPr>
        <p:spPr/>
        <p:txBody>
          <a:bodyPr/>
          <a:lstStyle>
            <a:lvl1pPr>
              <a:defRPr/>
            </a:lvl1pPr>
          </a:lstStyle>
          <a:p>
            <a:pPr>
              <a:defRPr/>
            </a:pPr>
            <a:fld id="{719C42BF-2E42-4AA4-A73D-FD2B35095D31}" type="slidenum">
              <a:rPr lang="zh-CN" altLang="en-US"/>
              <a:pPr>
                <a:defRPr/>
              </a:pPr>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704088"/>
            <a:ext cx="8229600" cy="1143000"/>
          </a:xfrm>
        </p:spPr>
        <p:txBody>
          <a:bodyPr/>
          <a:lstStyle>
            <a:lvl1pPr>
              <a:defRPr/>
            </a:lvl1pPr>
          </a:lstStyle>
          <a:p>
            <a:r>
              <a:rPr lang="zh-CN" altLang="en-US" smtClean="0"/>
              <a:t>单击此处编辑母版标题样式</a:t>
            </a:r>
            <a:endParaRPr lang="en-US"/>
          </a:p>
        </p:txBody>
      </p:sp>
      <p:sp>
        <p:nvSpPr>
          <p:cNvPr id="3" name="文本占位符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zh-CN" altLang="en-US" smtClean="0"/>
              <a:t>单击此处编辑母版文本样式</a:t>
            </a:r>
          </a:p>
        </p:txBody>
      </p:sp>
      <p:sp>
        <p:nvSpPr>
          <p:cNvPr id="4" name="文本占位符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zh-CN" altLang="en-US" smtClean="0"/>
              <a:t>单击此处编辑母版文本样式</a:t>
            </a:r>
          </a:p>
        </p:txBody>
      </p:sp>
      <p:sp>
        <p:nvSpPr>
          <p:cNvPr id="5" name="内容占位符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6" name="内容占位符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7" name="日期占位符 9"/>
          <p:cNvSpPr>
            <a:spLocks noGrp="1"/>
          </p:cNvSpPr>
          <p:nvPr>
            <p:ph type="dt" sz="half" idx="10"/>
          </p:nvPr>
        </p:nvSpPr>
        <p:spPr/>
        <p:txBody>
          <a:bodyPr/>
          <a:lstStyle>
            <a:lvl1pPr>
              <a:defRPr/>
            </a:lvl1pPr>
          </a:lstStyle>
          <a:p>
            <a:pPr>
              <a:defRPr/>
            </a:pPr>
            <a:fld id="{A51189BB-19DF-4AE3-88B9-504E8BFD4F8E}" type="datetimeFigureOut">
              <a:rPr lang="zh-CN" altLang="en-US"/>
              <a:pPr>
                <a:defRPr/>
              </a:pPr>
              <a:t>2014-9-27</a:t>
            </a:fld>
            <a:endParaRPr lang="zh-CN" altLang="en-US"/>
          </a:p>
        </p:txBody>
      </p:sp>
      <p:sp>
        <p:nvSpPr>
          <p:cNvPr id="8" name="页脚占位符 21"/>
          <p:cNvSpPr>
            <a:spLocks noGrp="1"/>
          </p:cNvSpPr>
          <p:nvPr>
            <p:ph type="ftr" sz="quarter" idx="11"/>
          </p:nvPr>
        </p:nvSpPr>
        <p:spPr/>
        <p:txBody>
          <a:bodyPr/>
          <a:lstStyle>
            <a:lvl1pPr>
              <a:defRPr/>
            </a:lvl1pPr>
          </a:lstStyle>
          <a:p>
            <a:pPr>
              <a:defRPr/>
            </a:pPr>
            <a:endParaRPr lang="zh-CN" altLang="en-US"/>
          </a:p>
        </p:txBody>
      </p:sp>
      <p:sp>
        <p:nvSpPr>
          <p:cNvPr id="9" name="灯片编号占位符 17"/>
          <p:cNvSpPr>
            <a:spLocks noGrp="1"/>
          </p:cNvSpPr>
          <p:nvPr>
            <p:ph type="sldNum" sz="quarter" idx="12"/>
          </p:nvPr>
        </p:nvSpPr>
        <p:spPr/>
        <p:txBody>
          <a:bodyPr/>
          <a:lstStyle>
            <a:lvl1pPr>
              <a:defRPr/>
            </a:lvl1pPr>
          </a:lstStyle>
          <a:p>
            <a:pPr>
              <a:defRPr/>
            </a:pPr>
            <a:fld id="{685C3B9F-70C7-40F2-BABF-F78884C1767F}" type="slidenum">
              <a:rPr lang="zh-CN" altLang="en-US"/>
              <a:pPr>
                <a:defRPr/>
              </a:pPr>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zh-CN" altLang="en-US" smtClean="0"/>
              <a:t>单击此处编辑母版标题样式</a:t>
            </a:r>
            <a:endParaRPr lang="en-US"/>
          </a:p>
        </p:txBody>
      </p:sp>
      <p:sp>
        <p:nvSpPr>
          <p:cNvPr id="3" name="日期占位符 9"/>
          <p:cNvSpPr>
            <a:spLocks noGrp="1"/>
          </p:cNvSpPr>
          <p:nvPr>
            <p:ph type="dt" sz="half" idx="10"/>
          </p:nvPr>
        </p:nvSpPr>
        <p:spPr/>
        <p:txBody>
          <a:bodyPr/>
          <a:lstStyle>
            <a:lvl1pPr>
              <a:defRPr/>
            </a:lvl1pPr>
          </a:lstStyle>
          <a:p>
            <a:pPr>
              <a:defRPr/>
            </a:pPr>
            <a:fld id="{6C88A12C-7D55-4CD3-B6F1-E91C337618A3}" type="datetimeFigureOut">
              <a:rPr lang="zh-CN" altLang="en-US"/>
              <a:pPr>
                <a:defRPr/>
              </a:pPr>
              <a:t>2014-9-27</a:t>
            </a:fld>
            <a:endParaRPr lang="zh-CN" altLang="en-US"/>
          </a:p>
        </p:txBody>
      </p:sp>
      <p:sp>
        <p:nvSpPr>
          <p:cNvPr id="4" name="页脚占位符 21"/>
          <p:cNvSpPr>
            <a:spLocks noGrp="1"/>
          </p:cNvSpPr>
          <p:nvPr>
            <p:ph type="ftr" sz="quarter" idx="11"/>
          </p:nvPr>
        </p:nvSpPr>
        <p:spPr/>
        <p:txBody>
          <a:bodyPr/>
          <a:lstStyle>
            <a:lvl1pPr>
              <a:defRPr/>
            </a:lvl1pPr>
          </a:lstStyle>
          <a:p>
            <a:pPr>
              <a:defRPr/>
            </a:pPr>
            <a:endParaRPr lang="zh-CN" altLang="en-US"/>
          </a:p>
        </p:txBody>
      </p:sp>
      <p:sp>
        <p:nvSpPr>
          <p:cNvPr id="5" name="灯片编号占位符 17"/>
          <p:cNvSpPr>
            <a:spLocks noGrp="1"/>
          </p:cNvSpPr>
          <p:nvPr>
            <p:ph type="sldNum" sz="quarter" idx="12"/>
          </p:nvPr>
        </p:nvSpPr>
        <p:spPr/>
        <p:txBody>
          <a:bodyPr/>
          <a:lstStyle>
            <a:lvl1pPr>
              <a:defRPr/>
            </a:lvl1pPr>
          </a:lstStyle>
          <a:p>
            <a:pPr>
              <a:defRPr/>
            </a:pPr>
            <a:fld id="{49DC7B5F-CF28-43D3-B5D6-2182254FBAA8}" type="slidenum">
              <a:rPr lang="zh-CN" altLang="en-US"/>
              <a:pPr>
                <a:defRPr/>
              </a:pPr>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9"/>
          <p:cNvSpPr>
            <a:spLocks noGrp="1"/>
          </p:cNvSpPr>
          <p:nvPr>
            <p:ph type="dt" sz="half" idx="10"/>
          </p:nvPr>
        </p:nvSpPr>
        <p:spPr/>
        <p:txBody>
          <a:bodyPr/>
          <a:lstStyle>
            <a:lvl1pPr>
              <a:defRPr/>
            </a:lvl1pPr>
          </a:lstStyle>
          <a:p>
            <a:pPr>
              <a:defRPr/>
            </a:pPr>
            <a:fld id="{A02E5A65-67FC-4EE3-8779-8AFDB45F9B29}" type="datetimeFigureOut">
              <a:rPr lang="zh-CN" altLang="en-US"/>
              <a:pPr>
                <a:defRPr/>
              </a:pPr>
              <a:t>2014-9-27</a:t>
            </a:fld>
            <a:endParaRPr lang="zh-CN" altLang="en-US"/>
          </a:p>
        </p:txBody>
      </p:sp>
      <p:sp>
        <p:nvSpPr>
          <p:cNvPr id="3" name="页脚占位符 21"/>
          <p:cNvSpPr>
            <a:spLocks noGrp="1"/>
          </p:cNvSpPr>
          <p:nvPr>
            <p:ph type="ftr" sz="quarter" idx="11"/>
          </p:nvPr>
        </p:nvSpPr>
        <p:spPr/>
        <p:txBody>
          <a:bodyPr/>
          <a:lstStyle>
            <a:lvl1pPr>
              <a:defRPr/>
            </a:lvl1pPr>
          </a:lstStyle>
          <a:p>
            <a:pPr>
              <a:defRPr/>
            </a:pPr>
            <a:endParaRPr lang="zh-CN" altLang="en-US"/>
          </a:p>
        </p:txBody>
      </p:sp>
      <p:sp>
        <p:nvSpPr>
          <p:cNvPr id="4" name="灯片编号占位符 17"/>
          <p:cNvSpPr>
            <a:spLocks noGrp="1"/>
          </p:cNvSpPr>
          <p:nvPr>
            <p:ph type="sldNum" sz="quarter" idx="12"/>
          </p:nvPr>
        </p:nvSpPr>
        <p:spPr/>
        <p:txBody>
          <a:bodyPr/>
          <a:lstStyle>
            <a:lvl1pPr>
              <a:defRPr/>
            </a:lvl1pPr>
          </a:lstStyle>
          <a:p>
            <a:pPr>
              <a:defRPr/>
            </a:pPr>
            <a:fld id="{31B2D67B-04C5-4596-8572-0472F1BC08FF}" type="slidenum">
              <a:rPr lang="zh-CN" altLang="en-US"/>
              <a:pPr>
                <a:defRPr/>
              </a:pPr>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zh-CN" altLang="en-US" smtClean="0"/>
              <a:t>单击此处编辑母版标题样式</a:t>
            </a:r>
            <a:endParaRPr lang="en-US"/>
          </a:p>
        </p:txBody>
      </p:sp>
      <p:sp>
        <p:nvSpPr>
          <p:cNvPr id="3" name="文本占位符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zh-CN" altLang="en-US" smtClean="0"/>
              <a:t>单击此处编辑母版文本样式</a:t>
            </a:r>
          </a:p>
        </p:txBody>
      </p:sp>
      <p:sp>
        <p:nvSpPr>
          <p:cNvPr id="4" name="内容占位符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5" name="日期占位符 9"/>
          <p:cNvSpPr>
            <a:spLocks noGrp="1"/>
          </p:cNvSpPr>
          <p:nvPr>
            <p:ph type="dt" sz="half" idx="10"/>
          </p:nvPr>
        </p:nvSpPr>
        <p:spPr/>
        <p:txBody>
          <a:bodyPr/>
          <a:lstStyle>
            <a:lvl1pPr>
              <a:defRPr/>
            </a:lvl1pPr>
          </a:lstStyle>
          <a:p>
            <a:pPr>
              <a:defRPr/>
            </a:pPr>
            <a:fld id="{385DCA69-A48D-4800-BAAB-75EBEADD830F}" type="datetimeFigureOut">
              <a:rPr lang="zh-CN" altLang="en-US"/>
              <a:pPr>
                <a:defRPr/>
              </a:pPr>
              <a:t>2014-9-27</a:t>
            </a:fld>
            <a:endParaRPr lang="zh-CN" altLang="en-US"/>
          </a:p>
        </p:txBody>
      </p:sp>
      <p:sp>
        <p:nvSpPr>
          <p:cNvPr id="6" name="页脚占位符 21"/>
          <p:cNvSpPr>
            <a:spLocks noGrp="1"/>
          </p:cNvSpPr>
          <p:nvPr>
            <p:ph type="ftr" sz="quarter" idx="11"/>
          </p:nvPr>
        </p:nvSpPr>
        <p:spPr/>
        <p:txBody>
          <a:bodyPr/>
          <a:lstStyle>
            <a:lvl1pPr>
              <a:defRPr/>
            </a:lvl1pPr>
          </a:lstStyle>
          <a:p>
            <a:pPr>
              <a:defRPr/>
            </a:pPr>
            <a:endParaRPr lang="zh-CN" altLang="en-US"/>
          </a:p>
        </p:txBody>
      </p:sp>
      <p:sp>
        <p:nvSpPr>
          <p:cNvPr id="7" name="灯片编号占位符 17"/>
          <p:cNvSpPr>
            <a:spLocks noGrp="1"/>
          </p:cNvSpPr>
          <p:nvPr>
            <p:ph type="sldNum" sz="quarter" idx="12"/>
          </p:nvPr>
        </p:nvSpPr>
        <p:spPr/>
        <p:txBody>
          <a:bodyPr/>
          <a:lstStyle>
            <a:lvl1pPr>
              <a:defRPr/>
            </a:lvl1pPr>
          </a:lstStyle>
          <a:p>
            <a:pPr>
              <a:defRPr/>
            </a:pPr>
            <a:fld id="{2029CAD4-A59F-4B7E-9406-D3027A5ACC2F}" type="slidenum">
              <a:rPr lang="zh-CN" altLang="en-US"/>
              <a:pPr>
                <a:defRPr/>
              </a:pPr>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spTree>
      <p:nvGrpSpPr>
        <p:cNvPr id="1" name=""/>
        <p:cNvGrpSpPr/>
        <p:nvPr/>
      </p:nvGrpSpPr>
      <p:grpSpPr>
        <a:xfrm>
          <a:off x="0" y="0"/>
          <a:ext cx="0" cy="0"/>
        </a:xfrm>
      </p:grpSpPr>
      <p:sp>
        <p:nvSpPr>
          <p:cNvPr id="5" name="单圆角矩形 4"/>
          <p:cNvSpPr/>
          <p:nvPr/>
        </p:nvSpPr>
        <p:spPr>
          <a:xfrm rot="420000" flipV="1">
            <a:off x="3165475" y="1108075"/>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lgn="ctr">
              <a:defRPr/>
            </a:pPr>
            <a:endParaRPr lang="en-US"/>
          </a:p>
        </p:txBody>
      </p:sp>
      <p:sp>
        <p:nvSpPr>
          <p:cNvPr id="6" name="直角三角形 5"/>
          <p:cNvSpPr/>
          <p:nvPr/>
        </p:nvSpPr>
        <p:spPr>
          <a:xfrm rot="420000" flipV="1">
            <a:off x="8004175" y="5359400"/>
            <a:ext cx="155575"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lgn="ctr">
              <a:defRPr/>
            </a:pPr>
            <a:endParaRPr lang="en-US"/>
          </a:p>
        </p:txBody>
      </p:sp>
      <p:sp>
        <p:nvSpPr>
          <p:cNvPr id="7" name="任意多边形 6"/>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defRPr/>
            </a:pPr>
            <a:endParaRPr lang="en-US">
              <a:latin typeface="+mn-lt"/>
              <a:ea typeface="+mn-ea"/>
            </a:endParaRPr>
          </a:p>
        </p:txBody>
      </p:sp>
      <p:sp>
        <p:nvSpPr>
          <p:cNvPr id="8" name="任意多边形 7"/>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defRPr/>
            </a:pPr>
            <a:endParaRPr lang="en-US">
              <a:latin typeface="+mn-lt"/>
              <a:ea typeface="+mn-ea"/>
            </a:endParaRPr>
          </a:p>
        </p:txBody>
      </p:sp>
      <p:sp>
        <p:nvSpPr>
          <p:cNvPr id="2" name="标题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zh-CN" altLang="en-US" smtClean="0"/>
              <a:t>单击此处编辑母版标题样式</a:t>
            </a:r>
            <a:endParaRPr lang="en-US"/>
          </a:p>
        </p:txBody>
      </p:sp>
      <p:sp>
        <p:nvSpPr>
          <p:cNvPr id="4" name="文本占位符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zh-CN" altLang="en-US" smtClean="0"/>
              <a:t>单击此处编辑母版文本样式</a:t>
            </a:r>
          </a:p>
        </p:txBody>
      </p:sp>
      <p:sp>
        <p:nvSpPr>
          <p:cNvPr id="3" name="图片占位符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zh-CN" altLang="en-US" noProof="0" smtClean="0"/>
              <a:t>单击图标添加图片</a:t>
            </a:r>
            <a:endParaRPr lang="en-US" noProof="0"/>
          </a:p>
        </p:txBody>
      </p:sp>
      <p:sp>
        <p:nvSpPr>
          <p:cNvPr id="9" name="日期占位符 4"/>
          <p:cNvSpPr>
            <a:spLocks noGrp="1"/>
          </p:cNvSpPr>
          <p:nvPr>
            <p:ph type="dt" sz="half" idx="10"/>
          </p:nvPr>
        </p:nvSpPr>
        <p:spPr/>
        <p:txBody>
          <a:bodyPr/>
          <a:lstStyle>
            <a:lvl1pPr>
              <a:defRPr/>
            </a:lvl1pPr>
          </a:lstStyle>
          <a:p>
            <a:pPr>
              <a:defRPr/>
            </a:pPr>
            <a:fld id="{00B2500C-4B6C-4509-8FF6-BD62AE2EFBA8}" type="datetimeFigureOut">
              <a:rPr lang="zh-CN" altLang="en-US"/>
              <a:pPr>
                <a:defRPr/>
              </a:pPr>
              <a:t>2014-9-27</a:t>
            </a:fld>
            <a:endParaRPr lang="zh-CN" altLang="en-US"/>
          </a:p>
        </p:txBody>
      </p:sp>
      <p:sp>
        <p:nvSpPr>
          <p:cNvPr id="10" name="页脚占位符 5"/>
          <p:cNvSpPr>
            <a:spLocks noGrp="1"/>
          </p:cNvSpPr>
          <p:nvPr>
            <p:ph type="ftr" sz="quarter" idx="11"/>
          </p:nvPr>
        </p:nvSpPr>
        <p:spPr/>
        <p:txBody>
          <a:bodyPr/>
          <a:lstStyle>
            <a:lvl1pPr>
              <a:defRPr/>
            </a:lvl1pPr>
          </a:lstStyle>
          <a:p>
            <a:pPr>
              <a:defRPr/>
            </a:pPr>
            <a:endParaRPr lang="zh-CN" altLang="en-US"/>
          </a:p>
        </p:txBody>
      </p:sp>
      <p:sp>
        <p:nvSpPr>
          <p:cNvPr id="11" name="灯片编号占位符 6"/>
          <p:cNvSpPr>
            <a:spLocks noGrp="1"/>
          </p:cNvSpPr>
          <p:nvPr>
            <p:ph type="sldNum" sz="quarter" idx="12"/>
          </p:nvPr>
        </p:nvSpPr>
        <p:spPr>
          <a:xfrm>
            <a:off x="8077200" y="6356350"/>
            <a:ext cx="609600" cy="365125"/>
          </a:xfrm>
        </p:spPr>
        <p:txBody>
          <a:bodyPr/>
          <a:lstStyle>
            <a:lvl1pPr>
              <a:defRPr/>
            </a:lvl1pPr>
          </a:lstStyle>
          <a:p>
            <a:pPr>
              <a:defRPr/>
            </a:pPr>
            <a:fld id="{EDAE39C9-9652-409B-9A60-94B5B631F1E5}" type="slidenum">
              <a:rPr lang="zh-CN" altLang="en-US"/>
              <a:pPr>
                <a:defRPr/>
              </a:pPr>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日期占位符 9"/>
          <p:cNvSpPr>
            <a:spLocks noGrp="1"/>
          </p:cNvSpPr>
          <p:nvPr>
            <p:ph type="dt" sz="half" idx="10"/>
          </p:nvPr>
        </p:nvSpPr>
        <p:spPr/>
        <p:txBody>
          <a:bodyPr/>
          <a:lstStyle>
            <a:lvl1pPr>
              <a:defRPr/>
            </a:lvl1pPr>
          </a:lstStyle>
          <a:p>
            <a:pPr>
              <a:defRPr/>
            </a:pPr>
            <a:fld id="{0FB6C644-138C-468D-8822-04E7F2998747}" type="datetimeFigureOut">
              <a:rPr lang="zh-CN" altLang="en-US"/>
              <a:pPr>
                <a:defRPr/>
              </a:pPr>
              <a:t>2014-9-27</a:t>
            </a:fld>
            <a:endParaRPr lang="zh-CN" altLang="en-US"/>
          </a:p>
        </p:txBody>
      </p:sp>
      <p:sp>
        <p:nvSpPr>
          <p:cNvPr id="5" name="页脚占位符 21"/>
          <p:cNvSpPr>
            <a:spLocks noGrp="1"/>
          </p:cNvSpPr>
          <p:nvPr>
            <p:ph type="ftr" sz="quarter" idx="11"/>
          </p:nvPr>
        </p:nvSpPr>
        <p:spPr/>
        <p:txBody>
          <a:bodyPr/>
          <a:lstStyle>
            <a:lvl1pPr>
              <a:defRPr/>
            </a:lvl1pPr>
          </a:lstStyle>
          <a:p>
            <a:pPr>
              <a:defRPr/>
            </a:pPr>
            <a:endParaRPr lang="zh-CN" altLang="en-US"/>
          </a:p>
        </p:txBody>
      </p:sp>
      <p:sp>
        <p:nvSpPr>
          <p:cNvPr id="6" name="灯片编号占位符 17"/>
          <p:cNvSpPr>
            <a:spLocks noGrp="1"/>
          </p:cNvSpPr>
          <p:nvPr>
            <p:ph type="sldNum" sz="quarter" idx="12"/>
          </p:nvPr>
        </p:nvSpPr>
        <p:spPr/>
        <p:txBody>
          <a:bodyPr/>
          <a:lstStyle>
            <a:lvl1pPr>
              <a:defRPr/>
            </a:lvl1pPr>
          </a:lstStyle>
          <a:p>
            <a:pPr>
              <a:defRPr/>
            </a:pPr>
            <a:fld id="{C2256ED8-89DA-45A2-9CF9-FEFA96292CEF}" type="slidenum">
              <a:rPr lang="zh-CN" altLang="en-US"/>
              <a:pPr>
                <a:defRPr/>
              </a:pPr>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914401"/>
            <a:ext cx="2057400" cy="5211763"/>
          </a:xfrm>
        </p:spPr>
        <p:txBody>
          <a:bodyPr vert="eaVert"/>
          <a:lstStyle/>
          <a:p>
            <a:r>
              <a:rPr lang="zh-CN" altLang="en-US" smtClean="0"/>
              <a:t>单击此处编辑母版标题样式</a:t>
            </a:r>
            <a:endParaRPr lang="en-US"/>
          </a:p>
        </p:txBody>
      </p:sp>
      <p:sp>
        <p:nvSpPr>
          <p:cNvPr id="3" name="竖排文字占位符 2"/>
          <p:cNvSpPr>
            <a:spLocks noGrp="1"/>
          </p:cNvSpPr>
          <p:nvPr>
            <p:ph type="body" orient="vert" idx="1"/>
          </p:nvPr>
        </p:nvSpPr>
        <p:spPr>
          <a:xfrm>
            <a:off x="457200" y="914401"/>
            <a:ext cx="6019800" cy="5211763"/>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日期占位符 9"/>
          <p:cNvSpPr>
            <a:spLocks noGrp="1"/>
          </p:cNvSpPr>
          <p:nvPr>
            <p:ph type="dt" sz="half" idx="10"/>
          </p:nvPr>
        </p:nvSpPr>
        <p:spPr/>
        <p:txBody>
          <a:bodyPr/>
          <a:lstStyle>
            <a:lvl1pPr>
              <a:defRPr/>
            </a:lvl1pPr>
          </a:lstStyle>
          <a:p>
            <a:pPr>
              <a:defRPr/>
            </a:pPr>
            <a:fld id="{3CFAA283-5821-4D31-B7B5-C86F088050FA}" type="datetimeFigureOut">
              <a:rPr lang="zh-CN" altLang="en-US"/>
              <a:pPr>
                <a:defRPr/>
              </a:pPr>
              <a:t>2014-9-27</a:t>
            </a:fld>
            <a:endParaRPr lang="zh-CN" altLang="en-US"/>
          </a:p>
        </p:txBody>
      </p:sp>
      <p:sp>
        <p:nvSpPr>
          <p:cNvPr id="5" name="页脚占位符 21"/>
          <p:cNvSpPr>
            <a:spLocks noGrp="1"/>
          </p:cNvSpPr>
          <p:nvPr>
            <p:ph type="ftr" sz="quarter" idx="11"/>
          </p:nvPr>
        </p:nvSpPr>
        <p:spPr/>
        <p:txBody>
          <a:bodyPr/>
          <a:lstStyle>
            <a:lvl1pPr>
              <a:defRPr/>
            </a:lvl1pPr>
          </a:lstStyle>
          <a:p>
            <a:pPr>
              <a:defRPr/>
            </a:pPr>
            <a:endParaRPr lang="zh-CN" altLang="en-US"/>
          </a:p>
        </p:txBody>
      </p:sp>
      <p:sp>
        <p:nvSpPr>
          <p:cNvPr id="6" name="灯片编号占位符 17"/>
          <p:cNvSpPr>
            <a:spLocks noGrp="1"/>
          </p:cNvSpPr>
          <p:nvPr>
            <p:ph type="sldNum" sz="quarter" idx="12"/>
          </p:nvPr>
        </p:nvSpPr>
        <p:spPr/>
        <p:txBody>
          <a:bodyPr/>
          <a:lstStyle>
            <a:lvl1pPr>
              <a:defRPr/>
            </a:lvl1pPr>
          </a:lstStyle>
          <a:p>
            <a:pPr>
              <a:defRPr/>
            </a:pPr>
            <a:fld id="{3C6E5E6A-4972-4F4D-9858-7A52105EAF4D}" type="slidenum">
              <a:rPr lang="zh-CN" altLang="en-US"/>
              <a:pPr>
                <a:defRPr/>
              </a:pPr>
              <a:t>‹#›</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cSld name="标题，文本与内容">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457200" y="1600200"/>
            <a:ext cx="4038600" cy="452596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a:xfrm>
            <a:off x="457200" y="6245225"/>
            <a:ext cx="2133600" cy="476250"/>
          </a:xfrm>
        </p:spPr>
        <p:txBody>
          <a:bodyPr/>
          <a:lstStyle>
            <a:lvl1pPr>
              <a:defRPr/>
            </a:lvl1pPr>
          </a:lstStyle>
          <a:p>
            <a:pPr>
              <a:defRPr/>
            </a:pPr>
            <a:endParaRPr lang="en-US" altLang="zh-CN"/>
          </a:p>
        </p:txBody>
      </p:sp>
      <p:sp>
        <p:nvSpPr>
          <p:cNvPr id="6" name="页脚占位符 5"/>
          <p:cNvSpPr>
            <a:spLocks noGrp="1"/>
          </p:cNvSpPr>
          <p:nvPr>
            <p:ph type="ftr" sz="quarter" idx="11"/>
          </p:nvPr>
        </p:nvSpPr>
        <p:spPr>
          <a:xfrm>
            <a:off x="3124200" y="6245225"/>
            <a:ext cx="2895600" cy="476250"/>
          </a:xfrm>
        </p:spPr>
        <p:txBody>
          <a:bodyPr/>
          <a:lstStyle>
            <a:lvl1pPr>
              <a:defRPr/>
            </a:lvl1pPr>
          </a:lstStyle>
          <a:p>
            <a:pPr>
              <a:defRPr/>
            </a:pPr>
            <a:endParaRPr lang="en-US" altLang="zh-CN"/>
          </a:p>
        </p:txBody>
      </p:sp>
      <p:sp>
        <p:nvSpPr>
          <p:cNvPr id="7" name="灯片编号占位符 6"/>
          <p:cNvSpPr>
            <a:spLocks noGrp="1"/>
          </p:cNvSpPr>
          <p:nvPr>
            <p:ph type="sldNum" sz="quarter" idx="12"/>
          </p:nvPr>
        </p:nvSpPr>
        <p:spPr>
          <a:xfrm>
            <a:off x="6553200" y="6245225"/>
            <a:ext cx="2133600" cy="476250"/>
          </a:xfrm>
        </p:spPr>
        <p:txBody>
          <a:bodyPr/>
          <a:lstStyle>
            <a:lvl1pPr>
              <a:defRPr/>
            </a:lvl1pPr>
          </a:lstStyle>
          <a:p>
            <a:pPr>
              <a:defRPr/>
            </a:pPr>
            <a:fld id="{68491F92-7C31-4354-940E-5EBED0F210A6}" type="slidenum">
              <a:rPr lang="en-US" altLang="zh-CN"/>
              <a:pPr>
                <a:defRPr/>
              </a:pPr>
              <a:t>‹#›</a:t>
            </a:fld>
            <a:endParaRPr lang="en-US" altLang="zh-CN"/>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cSld name="内容">
    <p:spTree>
      <p:nvGrpSpPr>
        <p:cNvPr id="1" name=""/>
        <p:cNvGrpSpPr/>
        <p:nvPr/>
      </p:nvGrpSpPr>
      <p:grpSpPr>
        <a:xfrm>
          <a:off x="0" y="0"/>
          <a:ext cx="0" cy="0"/>
        </a:xfrm>
      </p:grpSpPr>
      <p:sp>
        <p:nvSpPr>
          <p:cNvPr id="2" name="内容占位符 1"/>
          <p:cNvSpPr>
            <a:spLocks noGrp="1"/>
          </p:cNvSpPr>
          <p:nvPr>
            <p:ph/>
          </p:nvPr>
        </p:nvSpPr>
        <p:spPr>
          <a:xfrm>
            <a:off x="457200" y="274638"/>
            <a:ext cx="8229600" cy="5851525"/>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3" name="日期占位符 2"/>
          <p:cNvSpPr>
            <a:spLocks noGrp="1"/>
          </p:cNvSpPr>
          <p:nvPr>
            <p:ph type="dt" sz="half" idx="10"/>
          </p:nvPr>
        </p:nvSpPr>
        <p:spPr>
          <a:xfrm>
            <a:off x="457200" y="6245225"/>
            <a:ext cx="2133600" cy="476250"/>
          </a:xfrm>
        </p:spPr>
        <p:txBody>
          <a:bodyPr/>
          <a:lstStyle>
            <a:lvl1pPr>
              <a:defRPr/>
            </a:lvl1pPr>
          </a:lstStyle>
          <a:p>
            <a:pPr>
              <a:defRPr/>
            </a:pPr>
            <a:endParaRPr lang="en-US" altLang="zh-CN"/>
          </a:p>
        </p:txBody>
      </p:sp>
      <p:sp>
        <p:nvSpPr>
          <p:cNvPr id="4" name="页脚占位符 3"/>
          <p:cNvSpPr>
            <a:spLocks noGrp="1"/>
          </p:cNvSpPr>
          <p:nvPr>
            <p:ph type="ftr" sz="quarter" idx="11"/>
          </p:nvPr>
        </p:nvSpPr>
        <p:spPr>
          <a:xfrm>
            <a:off x="3124200" y="6245225"/>
            <a:ext cx="2895600" cy="476250"/>
          </a:xfrm>
        </p:spPr>
        <p:txBody>
          <a:bodyPr/>
          <a:lstStyle>
            <a:lvl1pPr>
              <a:defRPr/>
            </a:lvl1pPr>
          </a:lstStyle>
          <a:p>
            <a:pPr>
              <a:defRPr/>
            </a:pPr>
            <a:endParaRPr lang="en-US" altLang="zh-CN"/>
          </a:p>
        </p:txBody>
      </p:sp>
      <p:sp>
        <p:nvSpPr>
          <p:cNvPr id="5" name="灯片编号占位符 4"/>
          <p:cNvSpPr>
            <a:spLocks noGrp="1"/>
          </p:cNvSpPr>
          <p:nvPr>
            <p:ph type="sldNum" sz="quarter" idx="12"/>
          </p:nvPr>
        </p:nvSpPr>
        <p:spPr>
          <a:xfrm>
            <a:off x="6553200" y="6245225"/>
            <a:ext cx="2133600" cy="476250"/>
          </a:xfrm>
        </p:spPr>
        <p:txBody>
          <a:bodyPr/>
          <a:lstStyle>
            <a:lvl1pPr>
              <a:defRPr/>
            </a:lvl1pPr>
          </a:lstStyle>
          <a:p>
            <a:pPr>
              <a:defRPr/>
            </a:pPr>
            <a:fld id="{94459663-D696-41C5-B257-1AAA6CDFA36E}" type="slidenum">
              <a:rPr lang="en-US" altLang="zh-CN"/>
              <a:pPr>
                <a:defRPr/>
              </a:pPr>
              <a:t>‹#›</a:t>
            </a:fld>
            <a:endParaRPr lang="en-US" altLang="zh-CN"/>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fourObj">
  <p:cSld name="标题和四项内容">
    <p:spTree>
      <p:nvGrpSpPr>
        <p:cNvPr id="1" name=""/>
        <p:cNvGrpSpPr/>
        <p:nvPr/>
      </p:nvGrpSpPr>
      <p:grpSpPr>
        <a:xfrm>
          <a:off x="0" y="0"/>
          <a:ext cx="0" cy="0"/>
        </a:xfrm>
      </p:grpSpPr>
      <p:sp>
        <p:nvSpPr>
          <p:cNvPr id="2" name="标题 1"/>
          <p:cNvSpPr>
            <a:spLocks noGrp="1"/>
          </p:cNvSpPr>
          <p:nvPr>
            <p:ph type="title" sz="quarter"/>
          </p:nvPr>
        </p:nvSpPr>
        <p:spPr>
          <a:xfrm>
            <a:off x="457200" y="274638"/>
            <a:ext cx="822960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457200" y="1600200"/>
            <a:ext cx="4038600" cy="21859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48200" y="1600200"/>
            <a:ext cx="4038600" cy="21859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内容占位符 4"/>
          <p:cNvSpPr>
            <a:spLocks noGrp="1"/>
          </p:cNvSpPr>
          <p:nvPr>
            <p:ph sz="quarter" idx="3"/>
          </p:nvPr>
        </p:nvSpPr>
        <p:spPr>
          <a:xfrm>
            <a:off x="457200" y="3938588"/>
            <a:ext cx="4038600" cy="2187575"/>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内容占位符 5"/>
          <p:cNvSpPr>
            <a:spLocks noGrp="1"/>
          </p:cNvSpPr>
          <p:nvPr>
            <p:ph sz="quarter" idx="4"/>
          </p:nvPr>
        </p:nvSpPr>
        <p:spPr>
          <a:xfrm>
            <a:off x="4648200" y="3938588"/>
            <a:ext cx="4038600" cy="2187575"/>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a:xfrm>
            <a:off x="457200" y="6245225"/>
            <a:ext cx="2133600" cy="476250"/>
          </a:xfrm>
        </p:spPr>
        <p:txBody>
          <a:bodyPr/>
          <a:lstStyle>
            <a:lvl1pPr>
              <a:defRPr/>
            </a:lvl1pPr>
          </a:lstStyle>
          <a:p>
            <a:pPr>
              <a:defRPr/>
            </a:pPr>
            <a:endParaRPr lang="en-US" altLang="zh-CN"/>
          </a:p>
        </p:txBody>
      </p:sp>
      <p:sp>
        <p:nvSpPr>
          <p:cNvPr id="8" name="页脚占位符 7"/>
          <p:cNvSpPr>
            <a:spLocks noGrp="1"/>
          </p:cNvSpPr>
          <p:nvPr>
            <p:ph type="ftr" sz="quarter" idx="11"/>
          </p:nvPr>
        </p:nvSpPr>
        <p:spPr>
          <a:xfrm>
            <a:off x="3124200" y="6245225"/>
            <a:ext cx="2895600" cy="476250"/>
          </a:xfrm>
        </p:spPr>
        <p:txBody>
          <a:bodyPr/>
          <a:lstStyle>
            <a:lvl1pPr>
              <a:defRPr/>
            </a:lvl1pPr>
          </a:lstStyle>
          <a:p>
            <a:pPr>
              <a:defRPr/>
            </a:pPr>
            <a:endParaRPr lang="en-US" altLang="zh-CN"/>
          </a:p>
        </p:txBody>
      </p:sp>
      <p:sp>
        <p:nvSpPr>
          <p:cNvPr id="9" name="灯片编号占位符 8"/>
          <p:cNvSpPr>
            <a:spLocks noGrp="1"/>
          </p:cNvSpPr>
          <p:nvPr>
            <p:ph type="sldNum" sz="quarter" idx="12"/>
          </p:nvPr>
        </p:nvSpPr>
        <p:spPr>
          <a:xfrm>
            <a:off x="6553200" y="6245225"/>
            <a:ext cx="2133600" cy="476250"/>
          </a:xfrm>
        </p:spPr>
        <p:txBody>
          <a:bodyPr/>
          <a:lstStyle>
            <a:lvl1pPr>
              <a:defRPr/>
            </a:lvl1pPr>
          </a:lstStyle>
          <a:p>
            <a:pPr>
              <a:defRPr/>
            </a:pPr>
            <a:fld id="{6D7F5797-DE2B-42F1-970A-8EB5D914864D}" type="slidenum">
              <a:rPr lang="en-US" altLang="zh-CN"/>
              <a:pPr>
                <a:defRPr/>
              </a:pPr>
              <a:t>‹#›</a:t>
            </a:fld>
            <a:endParaRPr lang="en-US" alt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3">
        <a:schemeClr val="bg1"/>
      </p:bgRef>
    </p:bg>
    <p:spTree>
      <p:nvGrpSpPr>
        <p:cNvPr id="1" name=""/>
        <p:cNvGrpSpPr/>
        <p:nvPr/>
      </p:nvGrpSpPr>
      <p:grpSpPr>
        <a:xfrm>
          <a:off x="0" y="0"/>
          <a:ext cx="0" cy="0"/>
        </a:xfrm>
      </p:grpSpPr>
      <p:sp>
        <p:nvSpPr>
          <p:cNvPr id="7" name="任意多边形 6"/>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defRPr/>
            </a:pPr>
            <a:endParaRPr lang="en-US">
              <a:latin typeface="+mn-lt"/>
              <a:ea typeface="+mn-ea"/>
            </a:endParaRPr>
          </a:p>
        </p:txBody>
      </p:sp>
      <p:sp>
        <p:nvSpPr>
          <p:cNvPr id="8" name="任意多边形 7"/>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defRPr/>
            </a:pPr>
            <a:endParaRPr lang="en-US">
              <a:latin typeface="+mn-lt"/>
              <a:ea typeface="+mn-ea"/>
            </a:endParaRPr>
          </a:p>
        </p:txBody>
      </p:sp>
      <p:sp>
        <p:nvSpPr>
          <p:cNvPr id="2052" name="标题占位符 8"/>
          <p:cNvSpPr>
            <a:spLocks noGrp="1"/>
          </p:cNvSpPr>
          <p:nvPr>
            <p:ph type="title"/>
          </p:nvPr>
        </p:nvSpPr>
        <p:spPr bwMode="auto">
          <a:xfrm>
            <a:off x="457200" y="704850"/>
            <a:ext cx="8229600" cy="1143000"/>
          </a:xfrm>
          <a:prstGeom prst="rect">
            <a:avLst/>
          </a:prstGeom>
          <a:noFill/>
          <a:ln w="9525">
            <a:noFill/>
            <a:miter lim="800000"/>
          </a:ln>
        </p:spPr>
        <p:txBody>
          <a:bodyPr vert="horz" wrap="square" lIns="0" tIns="45720" rIns="0" bIns="0" numCol="1" anchor="b" anchorCtr="0" compatLnSpc="1">
            <a:prstTxWarp prst="textNoShape">
              <a:avLst/>
            </a:prstTxWarp>
          </a:bodyPr>
          <a:lstStyle/>
          <a:p>
            <a:pPr lvl="0"/>
            <a:r>
              <a:rPr lang="zh-CN" altLang="en-US" smtClean="0"/>
              <a:t>单击此处编辑母版标题样式</a:t>
            </a:r>
            <a:endParaRPr lang="en-US" smtClean="0"/>
          </a:p>
        </p:txBody>
      </p:sp>
      <p:sp>
        <p:nvSpPr>
          <p:cNvPr id="2053" name="文本占位符 29"/>
          <p:cNvSpPr>
            <a:spLocks noGrp="1"/>
          </p:cNvSpPr>
          <p:nvPr>
            <p:ph type="body" idx="1"/>
          </p:nvPr>
        </p:nvSpPr>
        <p:spPr bwMode="auto">
          <a:xfrm>
            <a:off x="457200" y="1935163"/>
            <a:ext cx="8229600" cy="4389437"/>
          </a:xfrm>
          <a:prstGeom prst="rect">
            <a:avLst/>
          </a:prstGeom>
          <a:noFill/>
          <a:ln w="9525">
            <a:noFill/>
            <a:miter lim="800000"/>
          </a:ln>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smtClean="0"/>
          </a:p>
        </p:txBody>
      </p:sp>
      <p:sp>
        <p:nvSpPr>
          <p:cNvPr id="10" name="日期占位符 9"/>
          <p:cNvSpPr>
            <a:spLocks noGrp="1"/>
          </p:cNvSpPr>
          <p:nvPr>
            <p:ph type="dt" sz="half" idx="2"/>
          </p:nvPr>
        </p:nvSpPr>
        <p:spPr>
          <a:xfrm>
            <a:off x="457200" y="6356350"/>
            <a:ext cx="2133600" cy="365125"/>
          </a:xfrm>
          <a:prstGeom prst="rect">
            <a:avLst/>
          </a:prstGeom>
        </p:spPr>
        <p:txBody>
          <a:bodyPr vert="horz" lIns="0" tIns="0" rIns="0" bIns="0" anchor="b"/>
          <a:lstStyle>
            <a:defPPr>
              <a:defRPr lang="zh-CN"/>
            </a:defPPr>
            <a:lvl1pPr algn="l" rtl="0" eaLnBrk="1" fontAlgn="base" latinLnBrk="0" hangingPunct="1">
              <a:spcBef>
                <a:spcPct val="0"/>
              </a:spcBef>
              <a:spcAft>
                <a:spcPct val="0"/>
              </a:spcAft>
              <a:defRPr kumimoji="0" sz="1200" kern="1200">
                <a:solidFill>
                  <a:schemeClr val="tx2">
                    <a:shade val="90000"/>
                  </a:schemeClr>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defRPr/>
            </a:pPr>
            <a:fld id="{4DADFCF7-075C-4B17-BF5A-C825217C2110}" type="datetimeFigureOut">
              <a:rPr lang="zh-CN" altLang="en-US"/>
              <a:pPr>
                <a:defRPr/>
              </a:pPr>
              <a:t>2014-9-27</a:t>
            </a:fld>
            <a:endParaRPr lang="zh-CN" altLang="en-US"/>
          </a:p>
        </p:txBody>
      </p:sp>
      <p:sp>
        <p:nvSpPr>
          <p:cNvPr id="22" name="页脚占位符 21"/>
          <p:cNvSpPr>
            <a:spLocks noGrp="1"/>
          </p:cNvSpPr>
          <p:nvPr>
            <p:ph type="ftr" sz="quarter" idx="3"/>
          </p:nvPr>
        </p:nvSpPr>
        <p:spPr>
          <a:xfrm>
            <a:off x="2667000" y="6356350"/>
            <a:ext cx="3352800" cy="365125"/>
          </a:xfrm>
          <a:prstGeom prst="rect">
            <a:avLst/>
          </a:prstGeom>
        </p:spPr>
        <p:txBody>
          <a:bodyPr vert="horz" lIns="0" tIns="0" rIns="0" bIns="0" anchor="b"/>
          <a:lstStyle>
            <a:defPPr>
              <a:defRPr lang="zh-CN"/>
            </a:defPPr>
            <a:lvl1pPr algn="l" rtl="0" eaLnBrk="1" fontAlgn="base" latinLnBrk="0" hangingPunct="1">
              <a:spcBef>
                <a:spcPct val="0"/>
              </a:spcBef>
              <a:spcAft>
                <a:spcPct val="0"/>
              </a:spcAft>
              <a:defRPr kumimoji="0" sz="1200" kern="1200">
                <a:solidFill>
                  <a:schemeClr val="tx2">
                    <a:shade val="90000"/>
                  </a:schemeClr>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defRPr/>
            </a:pPr>
            <a:endParaRPr lang="zh-CN" altLang="en-US"/>
          </a:p>
        </p:txBody>
      </p:sp>
      <p:sp>
        <p:nvSpPr>
          <p:cNvPr id="18" name="灯片编号占位符 17"/>
          <p:cNvSpPr>
            <a:spLocks noGrp="1"/>
          </p:cNvSpPr>
          <p:nvPr>
            <p:ph type="sldNum" sz="quarter" idx="4"/>
          </p:nvPr>
        </p:nvSpPr>
        <p:spPr>
          <a:xfrm>
            <a:off x="7924800" y="6356350"/>
            <a:ext cx="762000" cy="365125"/>
          </a:xfrm>
          <a:prstGeom prst="rect">
            <a:avLst/>
          </a:prstGeom>
        </p:spPr>
        <p:txBody>
          <a:bodyPr vert="horz" lIns="0" tIns="0" rIns="0" bIns="0" anchor="b"/>
          <a:lstStyle>
            <a:defPPr>
              <a:defRPr lang="zh-CN"/>
            </a:defPPr>
            <a:lvl1pPr algn="r" rtl="0" eaLnBrk="1" fontAlgn="base" latinLnBrk="0" hangingPunct="1">
              <a:spcBef>
                <a:spcPct val="0"/>
              </a:spcBef>
              <a:spcAft>
                <a:spcPct val="0"/>
              </a:spcAft>
              <a:defRPr kumimoji="0" sz="1200" kern="1200">
                <a:solidFill>
                  <a:schemeClr val="tx2">
                    <a:shade val="90000"/>
                  </a:schemeClr>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defRPr/>
            </a:pPr>
            <a:fld id="{A29DED53-EE29-4A84-B4C5-23EFCD428256}" type="slidenum">
              <a:rPr lang="zh-CN" altLang="en-US"/>
              <a:pPr>
                <a:defRPr/>
              </a:pPr>
              <a:t>‹#›</a:t>
            </a:fld>
            <a:endParaRPr lang="zh-CN" altLang="en-US"/>
          </a:p>
        </p:txBody>
      </p:sp>
      <p:grpSp>
        <p:nvGrpSpPr>
          <p:cNvPr id="2057" name="组合 1"/>
          <p:cNvGrpSpPr/>
          <p:nvPr/>
        </p:nvGrpSpPr>
        <p:grpSpPr>
          <a:xfrm>
            <a:off x="-19050" y="203200"/>
            <a:ext cx="9180513" cy="647700"/>
            <a:chOff x="-19045" y="216550"/>
            <a:chExt cx="9180548" cy="649224"/>
          </a:xfrm>
        </p:grpSpPr>
        <p:sp>
          <p:nvSpPr>
            <p:cNvPr id="12" name="任意多边形 11"/>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defRPr/>
              </a:pPr>
              <a:endParaRPr lang="en-US"/>
            </a:p>
          </p:txBody>
        </p:sp>
        <p:sp>
          <p:nvSpPr>
            <p:cNvPr id="13" name="任意多边形 12"/>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defRPr/>
              </a:pPr>
              <a:endParaRPr lang="en-US"/>
            </a:p>
          </p:txBody>
        </p:sp>
      </p:grpSp>
    </p:spTree>
  </p:cSld>
  <p:clrMap bg1="lt1" tx1="dk1" bg2="lt2" tx2="dk2" accent1="accent1" accent2="accent2" accent3="accent3" accent4="accent4" accent5="accent5" accent6="accent6" hlink="hlink" folHlink="folHlink"/>
  <p:sldLayoutIdLst>
    <p:sldLayoutId id="2147483660"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Lst>
  <p:transition/>
  <p:timing/>
  <p:txStyles>
    <p:titleStyle>
      <a:lvl1pPr algn="l" rtl="0" fontAlgn="base">
        <a:spcBef>
          <a:spcPct val="0"/>
        </a:spcBef>
        <a:spcAft>
          <a:spcPct val="0"/>
        </a:spcAft>
        <a:defRPr sz="5000" kern="1200">
          <a:solidFill>
            <a:schemeClr val="tx2"/>
          </a:solidFill>
          <a:latin typeface="+mj-lt"/>
          <a:ea typeface="+mj-ea"/>
          <a:cs typeface="+mj-cs"/>
        </a:defRPr>
      </a:lvl1pPr>
      <a:lvl2pPr algn="l" rtl="0" fontAlgn="base">
        <a:spcBef>
          <a:spcPct val="0"/>
        </a:spcBef>
        <a:spcAft>
          <a:spcPct val="0"/>
        </a:spcAft>
        <a:defRPr sz="5000">
          <a:solidFill>
            <a:schemeClr val="tx2"/>
          </a:solidFill>
          <a:latin typeface="Calibri" pitchFamily="34" charset="0"/>
          <a:ea typeface="隶书" pitchFamily="49" charset="-122"/>
        </a:defRPr>
      </a:lvl2pPr>
      <a:lvl3pPr algn="l" rtl="0" fontAlgn="base">
        <a:spcBef>
          <a:spcPct val="0"/>
        </a:spcBef>
        <a:spcAft>
          <a:spcPct val="0"/>
        </a:spcAft>
        <a:defRPr sz="5000">
          <a:solidFill>
            <a:schemeClr val="tx2"/>
          </a:solidFill>
          <a:latin typeface="Calibri" pitchFamily="34" charset="0"/>
          <a:ea typeface="隶书" pitchFamily="49" charset="-122"/>
        </a:defRPr>
      </a:lvl3pPr>
      <a:lvl4pPr algn="l" rtl="0" fontAlgn="base">
        <a:spcBef>
          <a:spcPct val="0"/>
        </a:spcBef>
        <a:spcAft>
          <a:spcPct val="0"/>
        </a:spcAft>
        <a:defRPr sz="5000">
          <a:solidFill>
            <a:schemeClr val="tx2"/>
          </a:solidFill>
          <a:latin typeface="Calibri" pitchFamily="34" charset="0"/>
          <a:ea typeface="隶书" pitchFamily="49" charset="-122"/>
        </a:defRPr>
      </a:lvl4pPr>
      <a:lvl5pPr algn="l" rtl="0" fontAlgn="base">
        <a:spcBef>
          <a:spcPct val="0"/>
        </a:spcBef>
        <a:spcAft>
          <a:spcPct val="0"/>
        </a:spcAft>
        <a:defRPr sz="5000">
          <a:solidFill>
            <a:schemeClr val="tx2"/>
          </a:solidFill>
          <a:latin typeface="Calibri" pitchFamily="34" charset="0"/>
          <a:ea typeface="隶书" pitchFamily="49" charset="-122"/>
        </a:defRPr>
      </a:lvl5pPr>
      <a:lvl6pPr marL="457200" algn="l" rtl="0" fontAlgn="base">
        <a:spcBef>
          <a:spcPct val="0"/>
        </a:spcBef>
        <a:spcAft>
          <a:spcPct val="0"/>
        </a:spcAft>
        <a:defRPr sz="5000">
          <a:solidFill>
            <a:schemeClr val="tx2"/>
          </a:solidFill>
          <a:latin typeface="Calibri" pitchFamily="34" charset="0"/>
          <a:ea typeface="隶书" pitchFamily="49" charset="-122"/>
        </a:defRPr>
      </a:lvl6pPr>
      <a:lvl7pPr marL="914400" algn="l" rtl="0" fontAlgn="base">
        <a:spcBef>
          <a:spcPct val="0"/>
        </a:spcBef>
        <a:spcAft>
          <a:spcPct val="0"/>
        </a:spcAft>
        <a:defRPr sz="5000">
          <a:solidFill>
            <a:schemeClr val="tx2"/>
          </a:solidFill>
          <a:latin typeface="Calibri" pitchFamily="34" charset="0"/>
          <a:ea typeface="隶书" pitchFamily="49" charset="-122"/>
        </a:defRPr>
      </a:lvl7pPr>
      <a:lvl8pPr marL="1371600" algn="l" rtl="0" fontAlgn="base">
        <a:spcBef>
          <a:spcPct val="0"/>
        </a:spcBef>
        <a:spcAft>
          <a:spcPct val="0"/>
        </a:spcAft>
        <a:defRPr sz="5000">
          <a:solidFill>
            <a:schemeClr val="tx2"/>
          </a:solidFill>
          <a:latin typeface="Calibri" pitchFamily="34" charset="0"/>
          <a:ea typeface="隶书" pitchFamily="49" charset="-122"/>
        </a:defRPr>
      </a:lvl8pPr>
      <a:lvl9pPr marL="1828800" algn="l" rtl="0" fontAlgn="base">
        <a:spcBef>
          <a:spcPct val="0"/>
        </a:spcBef>
        <a:spcAft>
          <a:spcPct val="0"/>
        </a:spcAft>
        <a:defRPr sz="5000">
          <a:solidFill>
            <a:schemeClr val="tx2"/>
          </a:solidFill>
          <a:latin typeface="Calibri" pitchFamily="34" charset="0"/>
          <a:ea typeface="隶书" pitchFamily="49" charset="-122"/>
        </a:defRPr>
      </a:lvl9pPr>
    </p:titleStyle>
    <p:bodyStyle>
      <a:lvl1pPr marL="273050" indent="-273050" algn="l" rtl="0" fontAlgn="base">
        <a:spcBef>
          <a:spcPct val="20000"/>
        </a:spcBef>
        <a:spcAft>
          <a:spcPct val="0"/>
        </a:spcAft>
        <a:buClr>
          <a:srgbClr val="0BD0D9"/>
        </a:buClr>
        <a:buSzPct val="95000"/>
        <a:buFont typeface="Wingdings 2" pitchFamily="18" charset="2"/>
        <a:buChar char=""/>
        <a:defRPr sz="2600" kern="1200">
          <a:solidFill>
            <a:schemeClr val="tx1"/>
          </a:solidFill>
          <a:latin typeface="+mn-lt"/>
          <a:ea typeface="+mn-ea"/>
          <a:cs typeface="+mn-cs"/>
        </a:defRPr>
      </a:lvl1pPr>
      <a:lvl2pPr marL="639763" indent="-246063" algn="l" rtl="0" fontAlgn="base">
        <a:spcBef>
          <a:spcPct val="20000"/>
        </a:spcBef>
        <a:spcAft>
          <a:spcPct val="0"/>
        </a:spcAft>
        <a:buClr>
          <a:schemeClr val="accent1"/>
        </a:buClr>
        <a:buSzPct val="85000"/>
        <a:buFont typeface="Wingdings 2" pitchFamily="18" charset="2"/>
        <a:buChar char=""/>
        <a:defRPr sz="2400" kern="1200">
          <a:solidFill>
            <a:schemeClr val="tx1"/>
          </a:solidFill>
          <a:latin typeface="+mn-lt"/>
          <a:ea typeface="+mn-ea"/>
          <a:cs typeface="+mn-cs"/>
        </a:defRPr>
      </a:lvl2pPr>
      <a:lvl3pPr marL="914400" indent="-246063" algn="l" rtl="0" fontAlgn="base">
        <a:spcBef>
          <a:spcPct val="20000"/>
        </a:spcBef>
        <a:spcAft>
          <a:spcPct val="0"/>
        </a:spcAft>
        <a:buClr>
          <a:schemeClr val="accent2"/>
        </a:buClr>
        <a:buSzPct val="70000"/>
        <a:buFont typeface="Wingdings 2" pitchFamily="18" charset="2"/>
        <a:buChar char=""/>
        <a:defRPr sz="2100" kern="1200">
          <a:solidFill>
            <a:schemeClr val="tx1"/>
          </a:solidFill>
          <a:latin typeface="+mn-lt"/>
          <a:ea typeface="+mn-ea"/>
          <a:cs typeface="+mn-cs"/>
        </a:defRPr>
      </a:lvl3pPr>
      <a:lvl4pPr marL="1187450" indent="-209550" algn="l" rtl="0" fontAlgn="base">
        <a:spcBef>
          <a:spcPct val="20000"/>
        </a:spcBef>
        <a:spcAft>
          <a:spcPct val="0"/>
        </a:spcAft>
        <a:buClr>
          <a:srgbClr val="0BD0D9"/>
        </a:buClr>
        <a:buSzPct val="65000"/>
        <a:buFont typeface="Wingdings 2" pitchFamily="18" charset="2"/>
        <a:buChar char=""/>
        <a:defRPr sz="2000" kern="1200">
          <a:solidFill>
            <a:schemeClr val="tx1"/>
          </a:solidFill>
          <a:latin typeface="+mn-lt"/>
          <a:ea typeface="+mn-ea"/>
          <a:cs typeface="+mn-cs"/>
        </a:defRPr>
      </a:lvl4pPr>
      <a:lvl5pPr marL="1462088" indent="-209550" algn="l" rtl="0" fontAlgn="base">
        <a:spcBef>
          <a:spcPct val="20000"/>
        </a:spcBef>
        <a:spcAft>
          <a:spcPct val="0"/>
        </a:spcAft>
        <a:buClr>
          <a:srgbClr val="10CF9B"/>
        </a:buClr>
        <a:buSzPct val="65000"/>
        <a:buFont typeface="Wingdings 2"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gif"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0.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hyperlink" Target="http://tnovel.jiazhou.cn/cgi-bin/topic.cgi?forum=14&amp;topic=74" TargetMode="External" /><Relationship Id="rId7" Type="http://schemas.openxmlformats.org/officeDocument/2006/relationships/slide" Target="slide8.xml" TargetMode="Interna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image" Target="../media/image15.jpeg" /><Relationship Id="rId4" Type="http://schemas.openxmlformats.org/officeDocument/2006/relationships/slide" Target="slide8.xml" TargetMode="Interna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audio" Target="../media/audio111.wav"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slide" Target="slide13.xml" TargetMode="Interna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slide" Target="slide13.xml" TargetMode="Interna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03113605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2290" name="Picture 2" descr="图片1"/>
          <p:cNvPicPr>
            <a:picLocks noChangeAspect="1" noChangeArrowheads="1" noCrop="1"/>
          </p:cNvPicPr>
          <p:nvPr/>
        </p:nvPicPr>
        <p:blipFill>
          <a:blip r:embed="rId2"/>
          <a:stretch>
            <a:fillRect/>
          </a:stretch>
        </p:blipFill>
        <p:spPr bwMode="auto">
          <a:xfrm>
            <a:off x="0" y="0"/>
            <a:ext cx="9144000" cy="6858000"/>
          </a:xfrm>
          <a:prstGeom prst="rect">
            <a:avLst/>
          </a:prstGeom>
          <a:noFill/>
          <a:ln w="9525">
            <a:noFill/>
            <a:miter lim="800000"/>
          </a:ln>
        </p:spPr>
      </p:pic>
      <p:sp>
        <p:nvSpPr>
          <p:cNvPr id="9219" name="Rectangle 3"/>
          <p:cNvSpPr>
            <a:spLocks noChangeArrowheads="1"/>
          </p:cNvSpPr>
          <p:nvPr/>
        </p:nvSpPr>
        <p:spPr bwMode="auto">
          <a:xfrm>
            <a:off x="228600" y="3760788"/>
            <a:ext cx="8610600" cy="2182812"/>
          </a:xfrm>
          <a:prstGeom prst="rect">
            <a:avLst/>
          </a:prstGeom>
          <a:noFill/>
          <a:ln w="9525">
            <a:noFill/>
            <a:miter lim="800000"/>
          </a:ln>
        </p:spPr>
        <p:txBody>
          <a:bodyPr anchor="ct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lgn="ctr"/>
            <a:r>
              <a:rPr lang="zh-CN" altLang="en-US" sz="4800" b="1">
                <a:solidFill>
                  <a:srgbClr val="FF0000"/>
                </a:solidFill>
                <a:ea typeface="迷你简启体" pitchFamily="65" charset="-122"/>
              </a:rPr>
              <a:t>第三节</a:t>
            </a:r>
            <a:br>
              <a:rPr lang="zh-CN" altLang="en-US" sz="4800" b="1">
                <a:solidFill>
                  <a:srgbClr val="FF0000"/>
                </a:solidFill>
                <a:ea typeface="迷你简启体" pitchFamily="65" charset="-122"/>
              </a:rPr>
            </a:br>
            <a:r>
              <a:rPr lang="zh-CN" altLang="en-US" sz="4800" b="1">
                <a:solidFill>
                  <a:srgbClr val="FF0000"/>
                </a:solidFill>
                <a:ea typeface="迷你简启体" pitchFamily="65" charset="-122"/>
              </a:rPr>
              <a:t>生物圈是最大的生态系统</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0" dur="500" fill="hold" grpId="0" nodeType="clickEffect">
                                  <p:stCondLst>
                                    <p:cond delay="0"/>
                                  </p:stCondLst>
                                  <p:childTnLst>
                                    <p:set>
                                      <p:cBhvr>
                                        <p:cTn id="6" dur="1" fill="hold">
                                          <p:stCondLst>
                                            <p:cond delay="0"/>
                                          </p:stCondLst>
                                        </p:cTn>
                                        <p:tgtEl>
                                          <p:spTgt spid="9219"/>
                                        </p:tgtEl>
                                        <p:attrNameLst>
                                          <p:attrName>style.visibility</p:attrName>
                                        </p:attrNameLst>
                                      </p:cBhvr>
                                      <p:to>
                                        <p:strVal val="visible"/>
                                      </p:to>
                                    </p:set>
                                    <p:anim calcmode="lin" valueType="num">
                                      <p:cBhvr>
                                        <p:cTn id="7" dur="500" fill="hold"/>
                                        <p:tgtEl>
                                          <p:spTgt spid="9219"/>
                                        </p:tgtEl>
                                        <p:attrNameLst>
                                          <p:attrName>ppt_w</p:attrName>
                                        </p:attrNameLst>
                                      </p:cBhvr>
                                      <p:tavLst>
                                        <p:tav tm="0">
                                          <p:val>
                                            <p:fltVal val="0"/>
                                          </p:val>
                                        </p:tav>
                                        <p:tav tm="100000">
                                          <p:val>
                                            <p:strVal val="#ppt_w"/>
                                          </p:val>
                                        </p:tav>
                                      </p:tavLst>
                                    </p:anim>
                                    <p:anim calcmode="lin" valueType="num">
                                      <p:cBhvr>
                                        <p:cTn id="8" dur="500" fill="hold"/>
                                        <p:tgtEl>
                                          <p:spTgt spid="9219"/>
                                        </p:tgtEl>
                                        <p:attrNameLst>
                                          <p:attrName>ppt_h</p:attrName>
                                        </p:attrNameLst>
                                      </p:cBhvr>
                                      <p:tavLst>
                                        <p:tav tm="0">
                                          <p:val>
                                            <p:fltVal val="0"/>
                                          </p:val>
                                        </p:tav>
                                        <p:tav tm="100000">
                                          <p:val>
                                            <p:strVal val="#ppt_h"/>
                                          </p:val>
                                        </p:tav>
                                      </p:tavLst>
                                    </p:anim>
                                    <p:animEffect transition="in" filter="fade">
                                      <p:cBhvr>
                                        <p:cTn id="9" dur="500"/>
                                        <p:tgtEl>
                                          <p:spTgt spid="9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p:cSld name="">
    <p:spTree>
      <p:nvGrpSpPr>
        <p:cNvPr id="1" name=""/>
        <p:cNvGrpSpPr/>
        <p:nvPr/>
      </p:nvGrpSpPr>
      <p:grpSpPr>
        <a:xfrm>
          <a:off x="0" y="0"/>
          <a:ext cx="0" cy="0"/>
        </a:xfrm>
      </p:grpSpPr>
      <p:sp>
        <p:nvSpPr>
          <p:cNvPr id="10242" name="Rectangle 2"/>
          <p:cNvSpPr>
            <a:spLocks noGrp="1" noChangeArrowheads="1"/>
          </p:cNvSpPr>
          <p:nvPr>
            <p:ph type="title"/>
          </p:nvPr>
        </p:nvSpPr>
        <p:spPr>
          <a:xfrm>
            <a:off x="684213" y="647700"/>
            <a:ext cx="7772400" cy="1143000"/>
          </a:xfrm>
        </p:spPr>
        <p:txBody>
          <a:bodyPr/>
          <a:lstStyle/>
          <a:p>
            <a:pPr algn="dist"/>
            <a:r>
              <a:rPr lang="zh-CN" altLang="en-US" sz="4800" b="1" smtClean="0">
                <a:solidFill>
                  <a:srgbClr val="FF0066"/>
                </a:solidFill>
                <a:ea typeface="楷体_GB2312" pitchFamily="49" charset="-122"/>
              </a:rPr>
              <a:t>一、生物圈的概念</a:t>
            </a:r>
          </a:p>
        </p:txBody>
      </p:sp>
      <p:sp>
        <p:nvSpPr>
          <p:cNvPr id="10243" name="Rectangle 3"/>
          <p:cNvSpPr>
            <a:spLocks noGrp="1" noChangeArrowheads="1"/>
          </p:cNvSpPr>
          <p:nvPr>
            <p:ph type="body" sz="half" idx="1"/>
          </p:nvPr>
        </p:nvSpPr>
        <p:spPr>
          <a:xfrm>
            <a:off x="323850" y="1916113"/>
            <a:ext cx="8532813" cy="1512887"/>
          </a:xfrm>
        </p:spPr>
        <p:txBody>
          <a:bodyPr/>
          <a:lstStyle/>
          <a:p>
            <a:pPr>
              <a:lnSpc>
                <a:spcPct val="80000"/>
              </a:lnSpc>
              <a:buFontTx/>
              <a:buNone/>
            </a:pPr>
            <a:r>
              <a:rPr lang="en-US" altLang="zh-CN" sz="3600" b="1" smtClean="0">
                <a:solidFill>
                  <a:schemeClr val="bg1"/>
                </a:solidFill>
                <a:ea typeface="楷体_GB2312" pitchFamily="49" charset="-122"/>
              </a:rPr>
              <a:t>           </a:t>
            </a:r>
            <a:r>
              <a:rPr lang="zh-CN" altLang="en-US" sz="3600" b="1" smtClean="0">
                <a:solidFill>
                  <a:srgbClr val="FF0066"/>
                </a:solidFill>
                <a:ea typeface="楷体_GB2312" pitchFamily="49" charset="-122"/>
              </a:rPr>
              <a:t>地球表层生物和生物的生存环境一起构成了生物圈，是地球表面适合生物生存的一薄层。</a:t>
            </a:r>
          </a:p>
        </p:txBody>
      </p:sp>
      <p:sp>
        <p:nvSpPr>
          <p:cNvPr id="10245" name="Line 5"/>
          <p:cNvSpPr>
            <a:spLocks noChangeShapeType="1"/>
          </p:cNvSpPr>
          <p:nvPr/>
        </p:nvSpPr>
        <p:spPr bwMode="auto">
          <a:xfrm>
            <a:off x="5219700" y="4868863"/>
            <a:ext cx="3384550" cy="0"/>
          </a:xfrm>
          <a:prstGeom prst="line">
            <a:avLst/>
          </a:prstGeom>
          <a:noFill/>
          <a:ln w="31750">
            <a:solidFill>
              <a:schemeClr val="bg1"/>
            </a:solidFill>
            <a:round/>
          </a:ln>
        </p:spPr>
        <p:txBody>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endParaRPr lang="zh-CN" altLang="en-US"/>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9" presetClass="entr" presetSubtype="0" dur="1000" fill="hold" grpId="0" nodeType="withEffect">
                                  <p:stCondLst>
                                    <p:cond delay="0"/>
                                  </p:stCondLst>
                                  <p:childTnLst>
                                    <p:set>
                                      <p:cBhvr>
                                        <p:cTn id="6" dur="0" fill="hold">
                                          <p:stCondLst>
                                            <p:cond delay="0"/>
                                          </p:stCondLst>
                                        </p:cTn>
                                        <p:tgtEl>
                                          <p:spTgt spid="10242"/>
                                        </p:tgtEl>
                                        <p:attrNameLst>
                                          <p:attrName>style.visibility</p:attrName>
                                        </p:attrNameLst>
                                      </p:cBhvr>
                                      <p:to>
                                        <p:strVal val="visible"/>
                                      </p:to>
                                    </p:set>
                                    <p:anim calcmode="lin" valueType="num">
                                      <p:cBhvr>
                                        <p:cTn id="7" dur="1000" fill="hold"/>
                                        <p:tgtEl>
                                          <p:spTgt spid="10242"/>
                                        </p:tgtEl>
                                        <p:attrNameLst>
                                          <p:attrName>ppt_x</p:attrName>
                                        </p:attrNameLst>
                                      </p:cBhvr>
                                      <p:tavLst>
                                        <p:tav tm="0">
                                          <p:val>
                                            <p:strVal val="#ppt_x-.2"/>
                                          </p:val>
                                        </p:tav>
                                        <p:tav tm="100000">
                                          <p:val>
                                            <p:strVal val="#ppt_x"/>
                                          </p:val>
                                        </p:tav>
                                      </p:tavLst>
                                    </p:anim>
                                    <p:anim calcmode="lin" valueType="num">
                                      <p:cBhvr>
                                        <p:cTn id="8" dur="1000" fill="hold"/>
                                        <p:tgtEl>
                                          <p:spTgt spid="10242"/>
                                        </p:tgtEl>
                                        <p:attrNameLst>
                                          <p:attrName>ppt_y</p:attrName>
                                        </p:attrNameLst>
                                      </p:cBhvr>
                                      <p:tavLst>
                                        <p:tav tm="0">
                                          <p:val>
                                            <p:strVal val="#ppt_y"/>
                                          </p:val>
                                        </p:tav>
                                        <p:tav tm="100000">
                                          <p:val>
                                            <p:strVal val="#ppt_y"/>
                                          </p:val>
                                        </p:tav>
                                      </p:tavLst>
                                    </p:anim>
                                    <p:animEffect transition="in" filter="wipe(right)" prLst="gradientSize: 0.1">
                                      <p:cBhvr>
                                        <p:cTn id="9" dur="1000"/>
                                        <p:tgtEl>
                                          <p:spTgt spid="10242"/>
                                        </p:tgtEl>
                                      </p:cBhvr>
                                    </p:animEffect>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0" presetClass="entr" presetSubtype="0" dur="500" fill="hold" grpId="0" nodeType="clickEffect">
                                  <p:stCondLst>
                                    <p:cond delay="0"/>
                                  </p:stCondLst>
                                  <p:childTnLst>
                                    <p:set>
                                      <p:cBhvr>
                                        <p:cTn id="13" dur="0" fill="hold">
                                          <p:stCondLst>
                                            <p:cond delay="0"/>
                                          </p:stCondLst>
                                        </p:cTn>
                                        <p:tgtEl>
                                          <p:spTgt spid="10243">
                                            <p:txEl>
                                              <p:pRg st="0" end="0"/>
                                            </p:txEl>
                                          </p:spTgt>
                                        </p:tgtEl>
                                        <p:attrNameLst>
                                          <p:attrName>style.visibility</p:attrName>
                                        </p:attrNameLst>
                                      </p:cBhvr>
                                      <p:to>
                                        <p:strVal val="visible"/>
                                      </p:to>
                                    </p:set>
                                    <p:animEffect transition="in" filter="fade">
                                      <p:cBhvr>
                                        <p:cTn id="14" dur="500"/>
                                        <p:tgtEl>
                                          <p:spTgt spid="10243">
                                            <p:txEl>
                                              <p:pRg st="0" end="0"/>
                                            </p:txEl>
                                          </p:spTgt>
                                        </p:tgtEl>
                                      </p:cBhvr>
                                    </p:animEffect>
                                    <p:anim calcmode="lin" valueType="num">
                                      <p:cBhvr>
                                        <p:cTn id="15" dur="5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10243">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5" presetClass="entr" presetSubtype="0" dur="500" fill="hold" grpId="0" nodeType="clickEffect">
                                  <p:stCondLst>
                                    <p:cond delay="0"/>
                                  </p:stCondLst>
                                  <p:childTnLst>
                                    <p:set>
                                      <p:cBhvr>
                                        <p:cTn id="20" dur="1" fill="hold">
                                          <p:stCondLst>
                                            <p:cond delay="0"/>
                                          </p:stCondLst>
                                        </p:cTn>
                                        <p:tgtEl>
                                          <p:spTgt spid="10245"/>
                                        </p:tgtEl>
                                        <p:attrNameLst>
                                          <p:attrName>style.visibility</p:attrName>
                                        </p:attrNameLst>
                                      </p:cBhvr>
                                      <p:to>
                                        <p:strVal val="visible"/>
                                      </p:to>
                                    </p:set>
                                    <p:anim calcmode="lin" valueType="num">
                                      <p:cBhvr>
                                        <p:cTn id="21" dur="500" fill="hold"/>
                                        <p:tgtEl>
                                          <p:spTgt spid="10245"/>
                                        </p:tgtEl>
                                        <p:attrNameLst>
                                          <p:attrName>ppt_w</p:attrName>
                                        </p:attrNameLst>
                                      </p:cBhvr>
                                      <p:tavLst>
                                        <p:tav tm="0">
                                          <p:val>
                                            <p:strVal val="#ppt_w*0.70"/>
                                          </p:val>
                                        </p:tav>
                                        <p:tav tm="100000">
                                          <p:val>
                                            <p:strVal val="#ppt_w"/>
                                          </p:val>
                                        </p:tav>
                                      </p:tavLst>
                                    </p:anim>
                                    <p:anim calcmode="lin" valueType="num">
                                      <p:cBhvr>
                                        <p:cTn id="22" dur="500" fill="hold"/>
                                        <p:tgtEl>
                                          <p:spTgt spid="10245"/>
                                        </p:tgtEl>
                                        <p:attrNameLst>
                                          <p:attrName>ppt_h</p:attrName>
                                        </p:attrNameLst>
                                      </p:cBhvr>
                                      <p:tavLst>
                                        <p:tav tm="0">
                                          <p:val>
                                            <p:strVal val="#ppt_h"/>
                                          </p:val>
                                        </p:tav>
                                        <p:tav tm="100000">
                                          <p:val>
                                            <p:strVal val="#ppt_h"/>
                                          </p:val>
                                        </p:tav>
                                      </p:tavLst>
                                    </p:anim>
                                    <p:animEffect transition="in" filter="fade">
                                      <p:cBhvr>
                                        <p:cTn id="23" dur="500"/>
                                        <p:tgtEl>
                                          <p:spTgt spid="102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P spid="10243" grpId="0" build="p"/>
      <p:bldP spid="10245"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p:cSld name="">
    <p:spTree>
      <p:nvGrpSpPr>
        <p:cNvPr id="1" name=""/>
        <p:cNvGrpSpPr/>
        <p:nvPr/>
      </p:nvGrpSpPr>
      <p:grpSpPr>
        <a:xfrm>
          <a:off x="0" y="0"/>
          <a:ext cx="0" cy="0"/>
        </a:xfrm>
      </p:grpSpPr>
      <p:sp>
        <p:nvSpPr>
          <p:cNvPr id="11266" name="Rectangle 2"/>
          <p:cNvSpPr>
            <a:spLocks noGrp="1" noChangeArrowheads="1"/>
          </p:cNvSpPr>
          <p:nvPr>
            <p:ph type="title"/>
          </p:nvPr>
        </p:nvSpPr>
        <p:spPr>
          <a:xfrm>
            <a:off x="684213" y="44450"/>
            <a:ext cx="7772400" cy="1143000"/>
          </a:xfrm>
        </p:spPr>
        <p:txBody>
          <a:bodyPr/>
          <a:lstStyle/>
          <a:p>
            <a:pPr algn="dist"/>
            <a:r>
              <a:rPr lang="zh-CN" altLang="en-US" sz="4800" b="1" smtClean="0">
                <a:solidFill>
                  <a:srgbClr val="FF0066"/>
                </a:solidFill>
                <a:ea typeface="楷体_GB2312" pitchFamily="49" charset="-122"/>
              </a:rPr>
              <a:t>二、生物圈的范围</a:t>
            </a:r>
          </a:p>
        </p:txBody>
      </p:sp>
      <p:sp>
        <p:nvSpPr>
          <p:cNvPr id="11267" name="Rectangle 3"/>
          <p:cNvSpPr>
            <a:spLocks noGrp="1" noChangeArrowheads="1"/>
          </p:cNvSpPr>
          <p:nvPr>
            <p:ph type="body" sz="half" idx="1"/>
          </p:nvPr>
        </p:nvSpPr>
        <p:spPr>
          <a:xfrm>
            <a:off x="179388" y="5084763"/>
            <a:ext cx="8856662" cy="1657350"/>
          </a:xfrm>
          <a:noFill/>
        </p:spPr>
        <p:txBody>
          <a:bodyPr/>
          <a:lstStyle/>
          <a:p>
            <a:pPr>
              <a:lnSpc>
                <a:spcPct val="90000"/>
              </a:lnSpc>
              <a:buFontTx/>
              <a:buNone/>
            </a:pPr>
            <a:r>
              <a:rPr lang="en-US" altLang="zh-CN" sz="3600" b="1" smtClean="0">
                <a:solidFill>
                  <a:schemeClr val="bg1"/>
                </a:solidFill>
                <a:latin typeface="Times New Roman" pitchFamily="18" charset="0"/>
                <a:ea typeface="楷体_GB2312" pitchFamily="49" charset="-122"/>
                <a:cs typeface="Times New Roman" pitchFamily="18" charset="0"/>
              </a:rPr>
              <a:t>         </a:t>
            </a:r>
            <a:r>
              <a:rPr lang="zh-CN" altLang="en-US" sz="3600" b="1" smtClean="0">
                <a:solidFill>
                  <a:srgbClr val="FF0066"/>
                </a:solidFill>
                <a:latin typeface="Times New Roman" pitchFamily="18" charset="0"/>
                <a:ea typeface="楷体_GB2312" pitchFamily="49" charset="-122"/>
                <a:cs typeface="Times New Roman" pitchFamily="18" charset="0"/>
              </a:rPr>
              <a:t>以海平面为标准划分，生物圈向上可到达约</a:t>
            </a:r>
            <a:r>
              <a:rPr lang="en-US" altLang="zh-CN" sz="3600" b="1" smtClean="0">
                <a:solidFill>
                  <a:srgbClr val="FF0066"/>
                </a:solidFill>
                <a:latin typeface="Times New Roman" pitchFamily="18" charset="0"/>
                <a:ea typeface="楷体_GB2312" pitchFamily="49" charset="-122"/>
                <a:cs typeface="Times New Roman" pitchFamily="18" charset="0"/>
              </a:rPr>
              <a:t>10</a:t>
            </a:r>
            <a:r>
              <a:rPr lang="zh-CN" altLang="en-US" sz="3600" b="1" smtClean="0">
                <a:solidFill>
                  <a:srgbClr val="FF0066"/>
                </a:solidFill>
                <a:latin typeface="Times New Roman" pitchFamily="18" charset="0"/>
                <a:ea typeface="楷体_GB2312" pitchFamily="49" charset="-122"/>
                <a:cs typeface="Times New Roman" pitchFamily="18" charset="0"/>
              </a:rPr>
              <a:t>千米的高度，向下可深入约</a:t>
            </a:r>
            <a:r>
              <a:rPr lang="en-US" altLang="zh-CN" sz="3600" b="1" smtClean="0">
                <a:solidFill>
                  <a:srgbClr val="FF0066"/>
                </a:solidFill>
                <a:latin typeface="Times New Roman" pitchFamily="18" charset="0"/>
                <a:ea typeface="楷体_GB2312" pitchFamily="49" charset="-122"/>
                <a:cs typeface="Times New Roman" pitchFamily="18" charset="0"/>
              </a:rPr>
              <a:t>10</a:t>
            </a:r>
            <a:r>
              <a:rPr lang="zh-CN" altLang="en-US" sz="3600" b="1" smtClean="0">
                <a:solidFill>
                  <a:srgbClr val="FF0066"/>
                </a:solidFill>
                <a:latin typeface="Times New Roman" pitchFamily="18" charset="0"/>
                <a:ea typeface="楷体_GB2312" pitchFamily="49" charset="-122"/>
                <a:cs typeface="Times New Roman" pitchFamily="18" charset="0"/>
              </a:rPr>
              <a:t>千米的深处，整个厚度约为</a:t>
            </a:r>
            <a:r>
              <a:rPr lang="en-US" altLang="zh-CN" sz="3600" b="1" smtClean="0">
                <a:solidFill>
                  <a:srgbClr val="FF0066"/>
                </a:solidFill>
                <a:latin typeface="Times New Roman" pitchFamily="18" charset="0"/>
                <a:ea typeface="楷体_GB2312" pitchFamily="49" charset="-122"/>
                <a:cs typeface="Times New Roman" pitchFamily="18" charset="0"/>
              </a:rPr>
              <a:t>20</a:t>
            </a:r>
            <a:r>
              <a:rPr lang="zh-CN" altLang="en-US" sz="3600" b="1" smtClean="0">
                <a:solidFill>
                  <a:srgbClr val="FF0066"/>
                </a:solidFill>
                <a:latin typeface="Times New Roman" pitchFamily="18" charset="0"/>
                <a:ea typeface="楷体_GB2312" pitchFamily="49" charset="-122"/>
                <a:cs typeface="Times New Roman" pitchFamily="18" charset="0"/>
              </a:rPr>
              <a:t>千米。</a:t>
            </a:r>
          </a:p>
        </p:txBody>
      </p:sp>
      <p:pic>
        <p:nvPicPr>
          <p:cNvPr id="11268" name="Picture 4" descr="pic_37087"/>
          <p:cNvPicPr>
            <a:picLocks noGrp="1" noChangeAspect="1" noChangeArrowheads="1"/>
          </p:cNvPicPr>
          <p:nvPr>
            <p:ph sz="half" idx="2"/>
          </p:nvPr>
        </p:nvPicPr>
        <p:blipFill>
          <a:blip r:embed="rId2"/>
          <a:stretch>
            <a:fillRect/>
          </a:stretch>
        </p:blipFill>
        <p:spPr>
          <a:xfrm>
            <a:off x="755650" y="1125538"/>
            <a:ext cx="7416800" cy="3805237"/>
          </a:xfrm>
          <a:noFill/>
        </p:spPr>
      </p:pic>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9" presetClass="entr" presetSubtype="0" dur="1000" fill="hold" grpId="0" nodeType="withEffect">
                                  <p:stCondLst>
                                    <p:cond delay="0"/>
                                  </p:stCondLst>
                                  <p:childTnLst>
                                    <p:set>
                                      <p:cBhvr>
                                        <p:cTn id="6" dur="0" fill="hold">
                                          <p:stCondLst>
                                            <p:cond delay="0"/>
                                          </p:stCondLst>
                                        </p:cTn>
                                        <p:tgtEl>
                                          <p:spTgt spid="11266"/>
                                        </p:tgtEl>
                                        <p:attrNameLst>
                                          <p:attrName>style.visibility</p:attrName>
                                        </p:attrNameLst>
                                      </p:cBhvr>
                                      <p:to>
                                        <p:strVal val="visible"/>
                                      </p:to>
                                    </p:set>
                                    <p:anim calcmode="lin" valueType="num">
                                      <p:cBhvr>
                                        <p:cTn id="7" dur="1000" fill="hold"/>
                                        <p:tgtEl>
                                          <p:spTgt spid="11266"/>
                                        </p:tgtEl>
                                        <p:attrNameLst>
                                          <p:attrName>ppt_x</p:attrName>
                                        </p:attrNameLst>
                                      </p:cBhvr>
                                      <p:tavLst>
                                        <p:tav tm="0">
                                          <p:val>
                                            <p:strVal val="#ppt_x-.2"/>
                                          </p:val>
                                        </p:tav>
                                        <p:tav tm="100000">
                                          <p:val>
                                            <p:strVal val="#ppt_x"/>
                                          </p:val>
                                        </p:tav>
                                      </p:tavLst>
                                    </p:anim>
                                    <p:anim calcmode="lin" valueType="num">
                                      <p:cBhvr>
                                        <p:cTn id="8" dur="1000" fill="hold"/>
                                        <p:tgtEl>
                                          <p:spTgt spid="11266"/>
                                        </p:tgtEl>
                                        <p:attrNameLst>
                                          <p:attrName>ppt_y</p:attrName>
                                        </p:attrNameLst>
                                      </p:cBhvr>
                                      <p:tavLst>
                                        <p:tav tm="0">
                                          <p:val>
                                            <p:strVal val="#ppt_y"/>
                                          </p:val>
                                        </p:tav>
                                        <p:tav tm="100000">
                                          <p:val>
                                            <p:strVal val="#ppt_y"/>
                                          </p:val>
                                        </p:tav>
                                      </p:tavLst>
                                    </p:anim>
                                    <p:animEffect transition="in" filter="wipe(right)" prLst="gradientSize: 0.1">
                                      <p:cBhvr>
                                        <p:cTn id="9" dur="1000"/>
                                        <p:tgtEl>
                                          <p:spTgt spid="11266"/>
                                        </p:tgtEl>
                                      </p:cBhvr>
                                    </p:animEffect>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9" presetClass="entr" presetSubtype="0" dur="500" fill="hold" nodeType="clickEffect">
                                  <p:stCondLst>
                                    <p:cond delay="0"/>
                                  </p:stCondLst>
                                  <p:childTnLst>
                                    <p:set>
                                      <p:cBhvr>
                                        <p:cTn id="13" dur="1" fill="hold">
                                          <p:stCondLst>
                                            <p:cond delay="0"/>
                                          </p:stCondLst>
                                        </p:cTn>
                                        <p:tgtEl>
                                          <p:spTgt spid="11268"/>
                                        </p:tgtEl>
                                        <p:attrNameLst>
                                          <p:attrName>style.visibility</p:attrName>
                                        </p:attrNameLst>
                                      </p:cBhvr>
                                      <p:to>
                                        <p:strVal val="visible"/>
                                      </p:to>
                                    </p:set>
                                    <p:animEffect transition="in" filter="dissolve">
                                      <p:cBhvr>
                                        <p:cTn id="14" dur="500"/>
                                        <p:tgtEl>
                                          <p:spTgt spid="11268"/>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0" presetClass="entr" presetSubtype="0" dur="500" fill="hold" grpId="0" nodeType="clickEffect">
                                  <p:stCondLst>
                                    <p:cond delay="0"/>
                                  </p:stCondLst>
                                  <p:childTnLst>
                                    <p:set>
                                      <p:cBhvr>
                                        <p:cTn id="18" dur="0" fill="hold">
                                          <p:stCondLst>
                                            <p:cond delay="0"/>
                                          </p:stCondLst>
                                        </p:cTn>
                                        <p:tgtEl>
                                          <p:spTgt spid="11267">
                                            <p:txEl>
                                              <p:pRg st="0" end="0"/>
                                            </p:txEl>
                                          </p:spTgt>
                                        </p:tgtEl>
                                        <p:attrNameLst>
                                          <p:attrName>style.visibility</p:attrName>
                                        </p:attrNameLst>
                                      </p:cBhvr>
                                      <p:to>
                                        <p:strVal val="visible"/>
                                      </p:to>
                                    </p:set>
                                    <p:animEffect transition="in" filter="fade">
                                      <p:cBhvr>
                                        <p:cTn id="19" dur="500"/>
                                        <p:tgtEl>
                                          <p:spTgt spid="11267">
                                            <p:txEl>
                                              <p:pRg st="0" end="0"/>
                                            </p:txEl>
                                          </p:spTgt>
                                        </p:tgtEl>
                                      </p:cBhvr>
                                    </p:animEffect>
                                    <p:anim calcmode="lin" valueType="num">
                                      <p:cBhvr>
                                        <p:cTn id="20"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p:cTn id="21" dur="500" fill="hold"/>
                                        <p:tgtEl>
                                          <p:spTgt spid="11267">
                                            <p:txEl>
                                              <p:pRg st="0" end="0"/>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11267" grpId="0" build="p"/>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Rectangle 2"/>
          <p:cNvSpPr>
            <a:spLocks noChangeArrowheads="1"/>
          </p:cNvSpPr>
          <p:nvPr/>
        </p:nvSpPr>
        <p:spPr bwMode="auto">
          <a:xfrm>
            <a:off x="4716463" y="2133600"/>
            <a:ext cx="4211637" cy="3455988"/>
          </a:xfrm>
          <a:prstGeom prst="rect">
            <a:avLst/>
          </a:prstGeom>
          <a:noFill/>
          <a:ln w="9525" algn="ctr">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marL="342900" indent="-342900">
              <a:spcBef>
                <a:spcPct val="20000"/>
              </a:spcBef>
            </a:pPr>
            <a:r>
              <a:rPr kumimoji="1" lang="zh-CN" altLang="en-US" sz="4400" b="1">
                <a:solidFill>
                  <a:srgbClr val="FF0066"/>
                </a:solidFill>
                <a:latin typeface="Times New Roman" pitchFamily="18" charset="0"/>
                <a:ea typeface="楷体_GB2312" pitchFamily="49" charset="-122"/>
              </a:rPr>
              <a:t>包括</a:t>
            </a:r>
            <a:r>
              <a:rPr kumimoji="1" lang="en-US" altLang="zh-CN" sz="4400" b="1">
                <a:solidFill>
                  <a:srgbClr val="FF0066"/>
                </a:solidFill>
                <a:latin typeface="Times New Roman" pitchFamily="18" charset="0"/>
                <a:ea typeface="楷体_GB2312" pitchFamily="49" charset="-122"/>
              </a:rPr>
              <a:t>:</a:t>
            </a:r>
          </a:p>
          <a:p>
            <a:pPr marL="342900" indent="-342900">
              <a:spcBef>
                <a:spcPct val="20000"/>
              </a:spcBef>
            </a:pPr>
            <a:r>
              <a:rPr kumimoji="1" lang="zh-CN" altLang="en-US" sz="4400" b="1">
                <a:solidFill>
                  <a:schemeClr val="bg1"/>
                </a:solidFill>
                <a:latin typeface="Times New Roman" pitchFamily="18" charset="0"/>
                <a:ea typeface="楷体_GB2312" pitchFamily="49" charset="-122"/>
              </a:rPr>
              <a:t>大气圈的底部</a:t>
            </a:r>
            <a:endParaRPr kumimoji="1" lang="zh-CN" altLang="en-US" sz="4400" b="1">
              <a:solidFill>
                <a:schemeClr val="bg1"/>
              </a:solidFill>
              <a:latin typeface="Times New Roman" pitchFamily="18" charset="0"/>
              <a:ea typeface="楷体_GB2312" pitchFamily="49" charset="-122"/>
            </a:endParaRPr>
          </a:p>
          <a:p>
            <a:pPr marL="342900" indent="-342900">
              <a:spcBef>
                <a:spcPct val="20000"/>
              </a:spcBef>
            </a:pPr>
            <a:r>
              <a:rPr kumimoji="1" lang="zh-CN" altLang="en-US" sz="4400" b="1">
                <a:solidFill>
                  <a:schemeClr val="bg1"/>
                </a:solidFill>
                <a:latin typeface="Times New Roman" pitchFamily="18" charset="0"/>
                <a:ea typeface="楷体_GB2312" pitchFamily="49" charset="-122"/>
              </a:rPr>
              <a:t>水圈的大部</a:t>
            </a:r>
            <a:endParaRPr kumimoji="1" lang="zh-CN" altLang="en-US" sz="4400" b="1">
              <a:solidFill>
                <a:schemeClr val="bg1"/>
              </a:solidFill>
              <a:latin typeface="Times New Roman" pitchFamily="18" charset="0"/>
              <a:ea typeface="楷体_GB2312" pitchFamily="49" charset="-122"/>
            </a:endParaRPr>
          </a:p>
          <a:p>
            <a:pPr marL="342900" indent="-342900">
              <a:spcBef>
                <a:spcPct val="20000"/>
              </a:spcBef>
            </a:pPr>
            <a:r>
              <a:rPr kumimoji="1" lang="zh-CN" altLang="en-US" sz="4400" b="1">
                <a:solidFill>
                  <a:schemeClr val="bg1"/>
                </a:solidFill>
                <a:latin typeface="Times New Roman" pitchFamily="18" charset="0"/>
                <a:ea typeface="楷体_GB2312" pitchFamily="49" charset="-122"/>
              </a:rPr>
              <a:t>岩石圈的表面 </a:t>
            </a:r>
            <a:endParaRPr kumimoji="1" lang="zh-CN" altLang="en-US" sz="4400" b="1">
              <a:solidFill>
                <a:schemeClr val="bg1"/>
              </a:solidFill>
              <a:latin typeface="Times New Roman" pitchFamily="18" charset="0"/>
              <a:ea typeface="楷体_GB2312" pitchFamily="49" charset="-122"/>
            </a:endParaRPr>
          </a:p>
        </p:txBody>
      </p:sp>
      <p:sp>
        <p:nvSpPr>
          <p:cNvPr id="15363" name="Rectangle 3"/>
          <p:cNvSpPr>
            <a:spLocks noChangeArrowheads="1"/>
          </p:cNvSpPr>
          <p:nvPr/>
        </p:nvSpPr>
        <p:spPr bwMode="auto">
          <a:xfrm>
            <a:off x="611188" y="476250"/>
            <a:ext cx="7993062" cy="1143000"/>
          </a:xfrm>
          <a:prstGeom prst="rect">
            <a:avLst/>
          </a:prstGeom>
          <a:noFill/>
          <a:ln w="9525">
            <a:noFill/>
            <a:miter lim="800000"/>
          </a:ln>
        </p:spPr>
        <p:txBody>
          <a:bodyPr anchor="ct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lgn="dist"/>
            <a:r>
              <a:rPr lang="zh-CN" altLang="en-US" sz="5400" b="1">
                <a:solidFill>
                  <a:srgbClr val="FF0066"/>
                </a:solidFill>
                <a:ea typeface="楷体_GB2312" pitchFamily="49" charset="-122"/>
              </a:rPr>
              <a:t>二、生物圈的范围</a:t>
            </a:r>
          </a:p>
        </p:txBody>
      </p:sp>
      <p:pic>
        <p:nvPicPr>
          <p:cNvPr id="15364" name="Picture 4" descr="earth3"/>
          <p:cNvPicPr>
            <a:picLocks noGrp="1" noChangeAspect="1" noChangeArrowheads="1"/>
          </p:cNvPicPr>
          <p:nvPr>
            <p:ph/>
          </p:nvPr>
        </p:nvPicPr>
        <p:blipFill>
          <a:blip r:embed="rId2"/>
          <a:stretch>
            <a:fillRect/>
          </a:stretch>
        </p:blipFill>
        <p:spPr>
          <a:xfrm>
            <a:off x="539750" y="1989138"/>
            <a:ext cx="3743325" cy="3743325"/>
          </a:xfrm>
          <a:noFill/>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animEffect transition="in" filter="checkerboard(across)">
                                      <p:cBhvr>
                                        <p:cTn id="7" dur="500"/>
                                        <p:tgtEl>
                                          <p:spTgt spid="122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6386" name="Picture 2" descr="0406112029161"/>
          <p:cNvPicPr>
            <a:picLocks noGrp="1" noChangeAspect="1" noChangeArrowheads="1"/>
          </p:cNvPicPr>
          <p:nvPr>
            <p:ph idx="1"/>
          </p:nvPr>
        </p:nvPicPr>
        <p:blipFill>
          <a:blip r:embed="rId3"/>
          <a:stretch>
            <a:fillRect/>
          </a:stretch>
        </p:blipFill>
        <p:spPr>
          <a:xfrm>
            <a:off x="0" y="0"/>
            <a:ext cx="9144000" cy="6877050"/>
          </a:xfrm>
          <a:noFill/>
        </p:spPr>
      </p:pic>
      <p:sp>
        <p:nvSpPr>
          <p:cNvPr id="16387" name="Rectangle 3"/>
          <p:cNvSpPr>
            <a:spLocks noChangeArrowheads="1"/>
          </p:cNvSpPr>
          <p:nvPr/>
        </p:nvSpPr>
        <p:spPr bwMode="auto">
          <a:xfrm>
            <a:off x="8101013" y="333375"/>
            <a:ext cx="792162" cy="1920875"/>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lgn="dist"/>
            <a:r>
              <a:rPr kumimoji="1" lang="zh-CN" altLang="en-US" sz="4000" b="1">
                <a:solidFill>
                  <a:schemeClr val="bg1"/>
                </a:solidFill>
                <a:latin typeface="Times New Roman" pitchFamily="18" charset="0"/>
                <a:ea typeface="楷体_GB2312" pitchFamily="49" charset="-122"/>
              </a:rPr>
              <a:t>大气圈</a:t>
            </a:r>
          </a:p>
        </p:txBody>
      </p:sp>
      <p:sp>
        <p:nvSpPr>
          <p:cNvPr id="13316" name="Rectangle 4"/>
          <p:cNvSpPr>
            <a:spLocks noChangeArrowheads="1"/>
          </p:cNvSpPr>
          <p:nvPr/>
        </p:nvSpPr>
        <p:spPr bwMode="auto">
          <a:xfrm>
            <a:off x="468313" y="476250"/>
            <a:ext cx="6624637" cy="1739900"/>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spcBef>
                <a:spcPct val="20000"/>
              </a:spcBef>
            </a:pPr>
            <a:r>
              <a:rPr kumimoji="1" lang="zh-CN" altLang="en-US" sz="3600" b="1">
                <a:solidFill>
                  <a:schemeClr val="bg1"/>
                </a:solidFill>
                <a:latin typeface="楷体_GB2312" pitchFamily="49" charset="-122"/>
                <a:ea typeface="楷体_GB2312" pitchFamily="49" charset="-122"/>
              </a:rPr>
              <a:t>大气圈位于生物圈的最顶部，是由多种气体组成的：有氮气、氧气、二氧化碳等等。</a:t>
            </a:r>
            <a:r>
              <a:rPr kumimoji="1" lang="zh-CN" altLang="en-US" sz="3600" b="1">
                <a:latin typeface="楷体_GB2312" pitchFamily="49" charset="-122"/>
                <a:ea typeface="楷体_GB2312" pitchFamily="49" charset="-122"/>
              </a:rPr>
              <a:t>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13316"/>
                                        </p:tgtEl>
                                        <p:attrNameLst>
                                          <p:attrName>style.visibility</p:attrName>
                                        </p:attrNameLst>
                                      </p:cBhvr>
                                      <p:to>
                                        <p:strVal val="visible"/>
                                      </p:to>
                                    </p:set>
                                    <p:animEffect transition="in" filter="checkerboard(across)">
                                      <p:cBhvr>
                                        <p:cTn id="7" dur="500"/>
                                        <p:tgtEl>
                                          <p:spTgt spid="133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6"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7410" name="Picture 4" descr="d12"/>
          <p:cNvPicPr>
            <a:picLocks noGrp="1" noChangeAspect="1" noChangeArrowheads="1"/>
          </p:cNvPicPr>
          <p:nvPr>
            <p:ph sz="half" idx="1"/>
          </p:nvPr>
        </p:nvPicPr>
        <p:blipFill>
          <a:blip r:embed="rId2"/>
          <a:stretch>
            <a:fillRect/>
          </a:stretch>
        </p:blipFill>
        <p:spPr>
          <a:xfrm>
            <a:off x="0" y="0"/>
            <a:ext cx="4572000" cy="3429000"/>
          </a:xfrm>
          <a:noFill/>
        </p:spPr>
      </p:pic>
      <p:pic>
        <p:nvPicPr>
          <p:cNvPr id="17411" name="Picture 2" descr="nishimera030629"/>
          <p:cNvPicPr>
            <a:picLocks noGrp="1" noChangeAspect="1" noChangeArrowheads="1"/>
          </p:cNvPicPr>
          <p:nvPr>
            <p:ph sz="half" idx="2"/>
          </p:nvPr>
        </p:nvPicPr>
        <p:blipFill>
          <a:blip r:embed="rId3"/>
          <a:stretch>
            <a:fillRect/>
          </a:stretch>
        </p:blipFill>
        <p:spPr>
          <a:xfrm>
            <a:off x="4572000" y="-179388"/>
            <a:ext cx="4824413" cy="3968751"/>
          </a:xfrm>
          <a:noFill/>
        </p:spPr>
      </p:pic>
      <p:pic>
        <p:nvPicPr>
          <p:cNvPr id="17412" name="Picture 3" descr="xin_260302171557343106262"/>
          <p:cNvPicPr>
            <a:picLocks noChangeAspect="1" noChangeArrowheads="1"/>
          </p:cNvPicPr>
          <p:nvPr/>
        </p:nvPicPr>
        <p:blipFill>
          <a:blip r:embed="rId4"/>
          <a:stretch>
            <a:fillRect/>
          </a:stretch>
        </p:blipFill>
        <p:spPr bwMode="auto">
          <a:xfrm>
            <a:off x="4535488" y="3429000"/>
            <a:ext cx="4716462" cy="3536950"/>
          </a:xfrm>
          <a:prstGeom prst="rect">
            <a:avLst/>
          </a:prstGeom>
          <a:noFill/>
          <a:ln w="9525">
            <a:noFill/>
            <a:miter lim="800000"/>
          </a:ln>
        </p:spPr>
      </p:pic>
      <p:pic>
        <p:nvPicPr>
          <p:cNvPr id="17413" name="Picture 5" descr="nankinhaze_mushi"/>
          <p:cNvPicPr>
            <a:picLocks noChangeAspect="1" noChangeArrowheads="1"/>
          </p:cNvPicPr>
          <p:nvPr/>
        </p:nvPicPr>
        <p:blipFill>
          <a:blip r:embed="rId5"/>
          <a:stretch>
            <a:fillRect/>
          </a:stretch>
        </p:blipFill>
        <p:spPr bwMode="auto">
          <a:xfrm>
            <a:off x="-36513" y="3194050"/>
            <a:ext cx="4643438" cy="3763963"/>
          </a:xfrm>
          <a:prstGeom prst="rect">
            <a:avLst/>
          </a:prstGeom>
          <a:noFill/>
          <a:ln w="9525">
            <a:noFill/>
            <a:miter lim="800000"/>
          </a:ln>
        </p:spPr>
      </p:pic>
      <p:sp>
        <p:nvSpPr>
          <p:cNvPr id="17414" name="Rectangle 6"/>
          <p:cNvSpPr>
            <a:spLocks noChangeArrowheads="1"/>
          </p:cNvSpPr>
          <p:nvPr/>
        </p:nvSpPr>
        <p:spPr bwMode="auto">
          <a:xfrm>
            <a:off x="4500563" y="6183313"/>
            <a:ext cx="4967287" cy="701675"/>
          </a:xfrm>
          <a:prstGeom prst="rect">
            <a:avLst/>
          </a:prstGeom>
          <a:solidFill>
            <a:srgbClr val="00FF00">
              <a:alpha val="49019"/>
            </a:srgbClr>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r>
              <a:rPr kumimoji="1" lang="zh-CN" altLang="en-US" sz="4000" b="1">
                <a:solidFill>
                  <a:srgbClr val="0000FF"/>
                </a:solidFill>
                <a:latin typeface="Times New Roman" pitchFamily="18" charset="0"/>
                <a:ea typeface="楷体_GB2312" pitchFamily="49" charset="-122"/>
              </a:rPr>
              <a:t>大气圈中生活的生物</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8434" name="Picture 2" descr="0406282034371"/>
          <p:cNvPicPr>
            <a:picLocks noGrp="1" noChangeAspect="1" noChangeArrowheads="1"/>
          </p:cNvPicPr>
          <p:nvPr>
            <p:ph idx="1"/>
          </p:nvPr>
        </p:nvPicPr>
        <p:blipFill>
          <a:blip r:embed="rId3"/>
          <a:stretch>
            <a:fillRect/>
          </a:stretch>
        </p:blipFill>
        <p:spPr>
          <a:xfrm>
            <a:off x="-107950" y="0"/>
            <a:ext cx="9324975" cy="6943725"/>
          </a:xfrm>
          <a:noFill/>
        </p:spPr>
      </p:pic>
      <p:sp>
        <p:nvSpPr>
          <p:cNvPr id="18435" name="Rectangle 3"/>
          <p:cNvSpPr>
            <a:spLocks noChangeArrowheads="1"/>
          </p:cNvSpPr>
          <p:nvPr/>
        </p:nvSpPr>
        <p:spPr bwMode="auto">
          <a:xfrm>
            <a:off x="179388" y="333375"/>
            <a:ext cx="647700" cy="1311275"/>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r>
              <a:rPr kumimoji="1" lang="zh-CN" altLang="en-US" sz="4000" b="1">
                <a:solidFill>
                  <a:srgbClr val="FFFF00"/>
                </a:solidFill>
                <a:latin typeface="Times New Roman" pitchFamily="18" charset="0"/>
                <a:ea typeface="楷体_GB2312" pitchFamily="49" charset="-122"/>
              </a:rPr>
              <a:t>水圈</a:t>
            </a:r>
          </a:p>
        </p:txBody>
      </p:sp>
      <p:sp>
        <p:nvSpPr>
          <p:cNvPr id="18436" name="Rectangle 4"/>
          <p:cNvSpPr>
            <a:spLocks noChangeArrowheads="1"/>
          </p:cNvSpPr>
          <p:nvPr/>
        </p:nvSpPr>
        <p:spPr bwMode="auto">
          <a:xfrm>
            <a:off x="3779838" y="5229225"/>
            <a:ext cx="5364162" cy="1311275"/>
          </a:xfrm>
          <a:prstGeom prst="rect">
            <a:avLst/>
          </a:prstGeom>
          <a:solidFill>
            <a:srgbClr val="0000FF">
              <a:alpha val="47058"/>
            </a:srgbClr>
          </a:solidFill>
          <a:ln w="9525" algn="ctr">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spcBef>
                <a:spcPct val="20000"/>
              </a:spcBef>
            </a:pPr>
            <a:r>
              <a:rPr kumimoji="1" lang="en-US" altLang="zh-CN" sz="4000" b="1">
                <a:solidFill>
                  <a:srgbClr val="FFFF00"/>
                </a:solidFill>
                <a:latin typeface="楷体_GB2312" pitchFamily="49" charset="-122"/>
                <a:ea typeface="楷体_GB2312" pitchFamily="49" charset="-122"/>
              </a:rPr>
              <a:t>  </a:t>
            </a:r>
            <a:r>
              <a:rPr kumimoji="1" lang="zh-CN" altLang="en-US" sz="4000" b="1">
                <a:solidFill>
                  <a:srgbClr val="FFFF00"/>
                </a:solidFill>
                <a:latin typeface="楷体_GB2312" pitchFamily="49" charset="-122"/>
                <a:ea typeface="楷体_GB2312" pitchFamily="49" charset="-122"/>
              </a:rPr>
              <a:t>水圈主要包括地球上的全部海洋和江河湖泊</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Rectangle 3"/>
          <p:cNvSpPr>
            <a:spLocks noGrp="1" noChangeArrowheads="1"/>
          </p:cNvSpPr>
          <p:nvPr>
            <p:ph type="title" sz="quarter"/>
          </p:nvPr>
        </p:nvSpPr>
        <p:spPr/>
        <p:txBody>
          <a:bodyPr/>
          <a:lstStyle/>
          <a:p>
            <a:endParaRPr lang="zh-CN" altLang="zh-CN" smtClean="0"/>
          </a:p>
        </p:txBody>
      </p:sp>
      <p:pic>
        <p:nvPicPr>
          <p:cNvPr id="19459" name="Picture 4" descr="Img6852"/>
          <p:cNvPicPr>
            <a:picLocks noGrp="1" noChangeAspect="1" noChangeArrowheads="1"/>
          </p:cNvPicPr>
          <p:nvPr>
            <p:ph sz="quarter" idx="1"/>
          </p:nvPr>
        </p:nvPicPr>
        <p:blipFill>
          <a:blip r:embed="rId2"/>
          <a:stretch>
            <a:fillRect/>
          </a:stretch>
        </p:blipFill>
        <p:spPr>
          <a:xfrm>
            <a:off x="0" y="0"/>
            <a:ext cx="4572000" cy="3429000"/>
          </a:xfrm>
          <a:noFill/>
        </p:spPr>
      </p:pic>
      <p:pic>
        <p:nvPicPr>
          <p:cNvPr id="19460" name="Picture 5" descr="pic_37098"/>
          <p:cNvPicPr>
            <a:picLocks noGrp="1" noChangeAspect="1" noChangeArrowheads="1"/>
          </p:cNvPicPr>
          <p:nvPr>
            <p:ph sz="quarter" idx="2"/>
          </p:nvPr>
        </p:nvPicPr>
        <p:blipFill>
          <a:blip r:embed="rId3"/>
          <a:stretch>
            <a:fillRect/>
          </a:stretch>
        </p:blipFill>
        <p:spPr>
          <a:xfrm>
            <a:off x="4572000" y="0"/>
            <a:ext cx="4968875" cy="3500438"/>
          </a:xfrm>
          <a:noFill/>
        </p:spPr>
      </p:pic>
      <p:pic>
        <p:nvPicPr>
          <p:cNvPr id="19461" name="Picture 2" descr="Monostromanitidum"/>
          <p:cNvPicPr>
            <a:picLocks noGrp="1" noChangeAspect="1" noChangeArrowheads="1"/>
          </p:cNvPicPr>
          <p:nvPr>
            <p:ph sz="quarter" idx="3"/>
          </p:nvPr>
        </p:nvPicPr>
        <p:blipFill>
          <a:blip r:embed="rId4"/>
          <a:stretch>
            <a:fillRect/>
          </a:stretch>
        </p:blipFill>
        <p:spPr>
          <a:xfrm>
            <a:off x="0" y="3141663"/>
            <a:ext cx="4572000" cy="3813175"/>
          </a:xfrm>
          <a:noFill/>
        </p:spPr>
      </p:pic>
      <p:pic>
        <p:nvPicPr>
          <p:cNvPr id="19462" name="Picture 6" descr="200432613422515963">
            <a:hlinkClick r:id="rId6"/>
          </p:cNvPr>
          <p:cNvPicPr>
            <a:picLocks noChangeAspect="1" noChangeArrowheads="1"/>
          </p:cNvPicPr>
          <p:nvPr/>
        </p:nvPicPr>
        <p:blipFill>
          <a:blip r:embed="rId5"/>
          <a:stretch>
            <a:fillRect/>
          </a:stretch>
        </p:blipFill>
        <p:spPr bwMode="auto">
          <a:xfrm>
            <a:off x="4570413" y="3355975"/>
            <a:ext cx="4897437" cy="3673475"/>
          </a:xfrm>
          <a:prstGeom prst="rect">
            <a:avLst/>
          </a:prstGeom>
          <a:noFill/>
          <a:ln w="9525">
            <a:noFill/>
            <a:miter lim="800000"/>
          </a:ln>
        </p:spPr>
      </p:pic>
      <p:sp>
        <p:nvSpPr>
          <p:cNvPr id="19463" name="Rectangle 7">
            <a:hlinkClick r:id="rId7" action="ppaction://hlinksldjump?num=8"/>
          </p:cNvPr>
          <p:cNvSpPr>
            <a:spLocks noChangeArrowheads="1"/>
          </p:cNvSpPr>
          <p:nvPr/>
        </p:nvSpPr>
        <p:spPr bwMode="auto">
          <a:xfrm>
            <a:off x="0" y="6156325"/>
            <a:ext cx="4429125" cy="701675"/>
          </a:xfrm>
          <a:prstGeom prst="rect">
            <a:avLst/>
          </a:prstGeom>
          <a:solidFill>
            <a:schemeClr val="bg1">
              <a:alpha val="47058"/>
            </a:schemeClr>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r>
              <a:rPr kumimoji="1" lang="zh-CN" altLang="en-US" sz="4000" b="1">
                <a:solidFill>
                  <a:srgbClr val="0000FF"/>
                </a:solidFill>
                <a:latin typeface="Times New Roman" pitchFamily="18" charset="0"/>
                <a:ea typeface="楷体_GB2312" pitchFamily="49" charset="-122"/>
              </a:rPr>
              <a:t>水圈中生活的生物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482" name="Picture 2" descr="0406192128401"/>
          <p:cNvPicPr>
            <a:picLocks noGrp="1" noChangeAspect="1" noChangeArrowheads="1"/>
          </p:cNvPicPr>
          <p:nvPr>
            <p:ph sz="half" idx="1"/>
          </p:nvPr>
        </p:nvPicPr>
        <p:blipFill>
          <a:blip r:embed="rId3"/>
          <a:stretch>
            <a:fillRect/>
          </a:stretch>
        </p:blipFill>
        <p:spPr>
          <a:xfrm>
            <a:off x="0" y="0"/>
            <a:ext cx="9144000" cy="6970713"/>
          </a:xfrm>
          <a:noFill/>
        </p:spPr>
      </p:pic>
      <p:sp>
        <p:nvSpPr>
          <p:cNvPr id="20483" name="Rectangle 3">
            <a:hlinkClick r:id="rId4" action="ppaction://hlinksldjump?num=8"/>
          </p:cNvPr>
          <p:cNvSpPr>
            <a:spLocks noChangeArrowheads="1"/>
          </p:cNvSpPr>
          <p:nvPr/>
        </p:nvSpPr>
        <p:spPr bwMode="auto">
          <a:xfrm>
            <a:off x="107950" y="44450"/>
            <a:ext cx="792163" cy="1920875"/>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r>
              <a:rPr kumimoji="1" lang="zh-CN" altLang="en-US" sz="4000" b="1">
                <a:solidFill>
                  <a:schemeClr val="bg1"/>
                </a:solidFill>
                <a:latin typeface="Times New Roman" pitchFamily="18" charset="0"/>
                <a:ea typeface="楷体_GB2312" pitchFamily="49" charset="-122"/>
              </a:rPr>
              <a:t>岩石圈</a:t>
            </a:r>
          </a:p>
        </p:txBody>
      </p:sp>
      <p:sp>
        <p:nvSpPr>
          <p:cNvPr id="20484" name="Rectangle 4"/>
          <p:cNvSpPr>
            <a:spLocks noChangeArrowheads="1"/>
          </p:cNvSpPr>
          <p:nvPr/>
        </p:nvSpPr>
        <p:spPr bwMode="auto">
          <a:xfrm>
            <a:off x="1042988" y="44450"/>
            <a:ext cx="8351837" cy="2652713"/>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spcBef>
                <a:spcPct val="20000"/>
              </a:spcBef>
            </a:pPr>
            <a:r>
              <a:rPr kumimoji="1" lang="en-US" altLang="zh-CN" sz="4000" b="1">
                <a:solidFill>
                  <a:schemeClr val="bg1"/>
                </a:solidFill>
                <a:latin typeface="楷体_GB2312" pitchFamily="49" charset="-122"/>
                <a:ea typeface="楷体_GB2312" pitchFamily="49" charset="-122"/>
              </a:rPr>
              <a:t>    </a:t>
            </a:r>
            <a:r>
              <a:rPr kumimoji="1" lang="zh-CN" altLang="en-US" sz="4000" b="1">
                <a:solidFill>
                  <a:schemeClr val="bg1"/>
                </a:solidFill>
                <a:latin typeface="楷体_GB2312" pitchFamily="49" charset="-122"/>
                <a:ea typeface="楷体_GB2312" pitchFamily="49" charset="-122"/>
              </a:rPr>
              <a:t>岩石圈是地球表层的固体部分。它的表面大多覆盖着土壤 ，是一切陆生生物的</a:t>
            </a:r>
            <a:r>
              <a:rPr kumimoji="1" lang="zh-CN" altLang="en-US" sz="4000" b="1">
                <a:solidFill>
                  <a:schemeClr val="bg1"/>
                </a:solidFill>
                <a:latin typeface="Times New Roman" pitchFamily="18" charset="0"/>
                <a:ea typeface="楷体_GB2312" pitchFamily="49" charset="-122"/>
              </a:rPr>
              <a:t>“</a:t>
            </a:r>
            <a:r>
              <a:rPr kumimoji="1" lang="zh-CN" altLang="en-US" sz="4000" b="1">
                <a:solidFill>
                  <a:schemeClr val="bg1"/>
                </a:solidFill>
                <a:latin typeface="楷体_GB2312" pitchFamily="49" charset="-122"/>
                <a:ea typeface="楷体_GB2312" pitchFamily="49" charset="-122"/>
              </a:rPr>
              <a:t>立足点</a:t>
            </a:r>
            <a:r>
              <a:rPr kumimoji="1" lang="zh-CN" altLang="en-US" sz="4000" b="1">
                <a:solidFill>
                  <a:schemeClr val="bg1"/>
                </a:solidFill>
                <a:latin typeface="Times New Roman" pitchFamily="18" charset="0"/>
                <a:ea typeface="楷体_GB2312" pitchFamily="49" charset="-122"/>
              </a:rPr>
              <a:t>”</a:t>
            </a:r>
            <a:r>
              <a:rPr kumimoji="1" lang="zh-CN" altLang="en-US" sz="4000" b="1">
                <a:solidFill>
                  <a:schemeClr val="bg1"/>
                </a:solidFill>
                <a:latin typeface="楷体_GB2312" pitchFamily="49" charset="-122"/>
                <a:ea typeface="楷体_GB2312" pitchFamily="49" charset="-122"/>
              </a:rPr>
              <a:t>。  </a:t>
            </a:r>
          </a:p>
          <a:p>
            <a:pPr>
              <a:spcBef>
                <a:spcPct val="20000"/>
              </a:spcBef>
            </a:pPr>
            <a:r>
              <a:rPr kumimoji="1" lang="zh-CN" altLang="en-US" sz="4000" b="1">
                <a:latin typeface="楷体_GB2312" pitchFamily="49" charset="-122"/>
                <a:ea typeface="楷体_GB2312" pitchFamily="49" charset="-122"/>
              </a:rPr>
              <a:t>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20484"/>
                                        </p:tgtEl>
                                        <p:attrNameLst>
                                          <p:attrName>style.visibility</p:attrName>
                                        </p:attrNameLst>
                                      </p:cBhvr>
                                      <p:to>
                                        <p:strVal val="visible"/>
                                      </p:to>
                                    </p:set>
                                    <p:animEffect transition="in" filter="checkerboard(across)">
                                      <p:cBhvr>
                                        <p:cTn id="7" dur="500"/>
                                        <p:tgtEl>
                                          <p:spTgt spid="204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4"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Rectangle 2"/>
          <p:cNvSpPr>
            <a:spLocks noGrp="1" noChangeArrowheads="1"/>
          </p:cNvSpPr>
          <p:nvPr>
            <p:ph idx="1"/>
          </p:nvPr>
        </p:nvSpPr>
        <p:spPr/>
        <p:txBody>
          <a:bodyPr/>
          <a:lstStyle/>
          <a:p>
            <a:r>
              <a:rPr lang="zh-CN" altLang="en-US" sz="6000" b="1" smtClean="0">
                <a:solidFill>
                  <a:srgbClr val="FF0066"/>
                </a:solidFill>
              </a:rPr>
              <a:t>二、生态系统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2530" name="Picture 2" descr="热带雨林"/>
          <p:cNvPicPr>
            <a:picLocks noChangeAspect="1" noChangeArrowheads="1"/>
          </p:cNvPicPr>
          <p:nvPr/>
        </p:nvPicPr>
        <p:blipFill>
          <a:blip r:embed="rId2"/>
          <a:stretch>
            <a:fillRect/>
          </a:stretch>
        </p:blipFill>
        <p:spPr bwMode="auto">
          <a:xfrm>
            <a:off x="0" y="0"/>
            <a:ext cx="9144000" cy="6858000"/>
          </a:xfrm>
          <a:prstGeom prst="rect">
            <a:avLst/>
          </a:prstGeom>
          <a:noFill/>
          <a:ln w="9525">
            <a:noFill/>
            <a:miter lim="800000"/>
          </a:ln>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Rectangle 2"/>
          <p:cNvSpPr>
            <a:spLocks noChangeArrowheads="1"/>
          </p:cNvSpPr>
          <p:nvPr/>
        </p:nvSpPr>
        <p:spPr bwMode="auto">
          <a:xfrm>
            <a:off x="0" y="214290"/>
            <a:ext cx="8429652" cy="1071570"/>
          </a:xfrm>
          <a:prstGeom prst="rect">
            <a:avLst/>
          </a:prstGeom>
          <a:noFill/>
          <a:ln w="9525">
            <a:noFill/>
            <a:miter lim="800000"/>
          </a:ln>
        </p:spPr>
        <p:txBody>
          <a:bodyPr anchor="ct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lgn="ctr"/>
            <a:r>
              <a:rPr lang="en-US" altLang="zh-CN" sz="5400" smtClean="0">
                <a:solidFill>
                  <a:srgbClr val="FF0000"/>
                </a:solidFill>
                <a:latin typeface="Times New Roman" pitchFamily="18" charset="0"/>
                <a:cs typeface="Times New Roman" pitchFamily="18" charset="0"/>
              </a:rPr>
              <a:t>1</a:t>
            </a:r>
            <a:r>
              <a:rPr lang="zh-CN" altLang="en-US" sz="5400" smtClean="0">
                <a:solidFill>
                  <a:srgbClr val="FF0000"/>
                </a:solidFill>
                <a:latin typeface="Times New Roman" pitchFamily="18" charset="0"/>
                <a:cs typeface="Times New Roman" pitchFamily="18" charset="0"/>
              </a:rPr>
              <a:t>．森林生态系统</a:t>
            </a:r>
            <a:endParaRPr lang="zh-CN" altLang="en-US" sz="5400">
              <a:solidFill>
                <a:srgbClr val="FF0000"/>
              </a:solidFill>
              <a:latin typeface="Times New Roman" pitchFamily="18" charset="0"/>
              <a:cs typeface="Times New Roman" pitchFamily="18" charset="0"/>
            </a:endParaRPr>
          </a:p>
        </p:txBody>
      </p:sp>
      <p:sp>
        <p:nvSpPr>
          <p:cNvPr id="24579" name="Text Box 3"/>
          <p:cNvSpPr txBox="1">
            <a:spLocks noChangeArrowheads="1"/>
          </p:cNvSpPr>
          <p:nvPr/>
        </p:nvSpPr>
        <p:spPr bwMode="auto">
          <a:xfrm>
            <a:off x="1600200" y="1339850"/>
            <a:ext cx="4876800" cy="701675"/>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r>
              <a:rPr lang="zh-CN" altLang="en-US" sz="4000" b="1">
                <a:solidFill>
                  <a:srgbClr val="FF0000"/>
                </a:solidFill>
              </a:rPr>
              <a:t>有“绿色水库”之称</a:t>
            </a:r>
          </a:p>
        </p:txBody>
      </p:sp>
      <p:sp>
        <p:nvSpPr>
          <p:cNvPr id="24580" name="Rectangle 4"/>
          <p:cNvSpPr>
            <a:spLocks noChangeArrowheads="1"/>
          </p:cNvSpPr>
          <p:nvPr/>
        </p:nvSpPr>
        <p:spPr bwMode="auto">
          <a:xfrm>
            <a:off x="142844" y="2143116"/>
            <a:ext cx="8786874" cy="4286280"/>
          </a:xfrm>
          <a:prstGeom prst="rect">
            <a:avLst/>
          </a:prstGeom>
          <a:no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marL="342900" indent="-342900">
              <a:spcBef>
                <a:spcPct val="20000"/>
              </a:spcBef>
              <a:buFontTx/>
              <a:buChar char="•"/>
            </a:pPr>
            <a:r>
              <a:rPr lang="zh-CN" altLang="en-US" sz="3200"/>
              <a:t>分布：湿润或较湿润的地方。</a:t>
            </a:r>
          </a:p>
          <a:p>
            <a:pPr marL="342900" indent="-342900">
              <a:spcBef>
                <a:spcPct val="20000"/>
              </a:spcBef>
              <a:buFontTx/>
              <a:buChar char="•"/>
            </a:pPr>
            <a:r>
              <a:rPr lang="zh-CN" altLang="en-US" sz="3200"/>
              <a:t>特点：动植物种类繁多，处于稳定状态。</a:t>
            </a:r>
            <a:r>
              <a:rPr lang="zh-CN" altLang="en-US" sz="3200" smtClean="0"/>
              <a:t>自动　</a:t>
            </a:r>
            <a:endParaRPr lang="en-US" altLang="zh-CN" sz="3200" smtClean="0"/>
          </a:p>
          <a:p>
            <a:pPr marL="342900" indent="-342900">
              <a:spcBef>
                <a:spcPct val="20000"/>
              </a:spcBef>
            </a:pPr>
            <a:r>
              <a:rPr lang="zh-CN" altLang="en-US" sz="3200" smtClean="0"/>
              <a:t>　　　　调节</a:t>
            </a:r>
            <a:r>
              <a:rPr lang="zh-CN" altLang="en-US" sz="3200"/>
              <a:t>能力较强。</a:t>
            </a:r>
          </a:p>
          <a:p>
            <a:pPr marL="342900" indent="-342900">
              <a:spcBef>
                <a:spcPct val="20000"/>
              </a:spcBef>
              <a:buFontTx/>
              <a:buChar char="•"/>
            </a:pPr>
            <a:r>
              <a:rPr lang="zh-CN" altLang="en-US" sz="3200"/>
              <a:t>作用</a:t>
            </a:r>
            <a:r>
              <a:rPr lang="zh-CN" altLang="en-US" sz="3200" smtClean="0"/>
              <a:t>：</a:t>
            </a:r>
            <a:endParaRPr lang="en-US" altLang="zh-CN" sz="3200" smtClean="0"/>
          </a:p>
          <a:p>
            <a:pPr marL="342900" indent="-342900">
              <a:spcBef>
                <a:spcPct val="20000"/>
              </a:spcBef>
            </a:pPr>
            <a:r>
              <a:rPr lang="en-US" altLang="zh-CN" sz="3200" smtClean="0">
                <a:latin typeface="Times New Roman" pitchFamily="18" charset="0"/>
                <a:cs typeface="Times New Roman" pitchFamily="18" charset="0"/>
              </a:rPr>
              <a:t>1</a:t>
            </a:r>
            <a:r>
              <a:rPr lang="zh-CN" altLang="en-US" sz="3200" smtClean="0">
                <a:latin typeface="Times New Roman" pitchFamily="18" charset="0"/>
                <a:cs typeface="Times New Roman" pitchFamily="18" charset="0"/>
              </a:rPr>
              <a:t>．为</a:t>
            </a:r>
            <a:r>
              <a:rPr lang="zh-CN" altLang="en-US" sz="3200">
                <a:latin typeface="Times New Roman" pitchFamily="18" charset="0"/>
                <a:cs typeface="Times New Roman" pitchFamily="18" charset="0"/>
              </a:rPr>
              <a:t>人类提供大量的木材和林副业产品</a:t>
            </a:r>
          </a:p>
          <a:p>
            <a:pPr marL="342900" indent="-342900">
              <a:spcBef>
                <a:spcPct val="20000"/>
              </a:spcBef>
            </a:pPr>
            <a:r>
              <a:rPr lang="en-US" altLang="zh-CN" sz="3200" smtClean="0">
                <a:latin typeface="Times New Roman" pitchFamily="18" charset="0"/>
                <a:cs typeface="Times New Roman" pitchFamily="18" charset="0"/>
              </a:rPr>
              <a:t>2</a:t>
            </a:r>
            <a:r>
              <a:rPr lang="zh-CN" altLang="en-US" sz="3200" smtClean="0">
                <a:latin typeface="Times New Roman" pitchFamily="18" charset="0"/>
                <a:cs typeface="Times New Roman" pitchFamily="18" charset="0"/>
              </a:rPr>
              <a:t>．改善</a:t>
            </a:r>
            <a:r>
              <a:rPr lang="zh-CN" altLang="en-US" sz="3200">
                <a:latin typeface="Times New Roman" pitchFamily="18" charset="0"/>
                <a:cs typeface="Times New Roman" pitchFamily="18" charset="0"/>
              </a:rPr>
              <a:t>生态环境</a:t>
            </a:r>
            <a:r>
              <a:rPr lang="en-US" altLang="zh-CN" sz="3200">
                <a:latin typeface="Times New Roman" pitchFamily="18" charset="0"/>
                <a:cs typeface="Times New Roman" pitchFamily="18" charset="0"/>
              </a:rPr>
              <a:t>,</a:t>
            </a:r>
            <a:r>
              <a:rPr lang="zh-CN" altLang="en-US" sz="3200">
                <a:latin typeface="Times New Roman" pitchFamily="18" charset="0"/>
                <a:cs typeface="Times New Roman" pitchFamily="18" charset="0"/>
              </a:rPr>
              <a:t>如涵养水源，保持水土等。</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7" presetClass="entr" presetSubtype="10" dur="500" fill="hold" grpId="0" nodeType="clickEffect">
                                  <p:stCondLst>
                                    <p:cond delay="0"/>
                                  </p:stCondLst>
                                  <p:childTnLst>
                                    <p:set>
                                      <p:cBhvr>
                                        <p:cTn id="6" dur="1" fill="hold">
                                          <p:stCondLst>
                                            <p:cond delay="0"/>
                                          </p:stCondLst>
                                        </p:cTn>
                                        <p:tgtEl>
                                          <p:spTgt spid="24579"/>
                                        </p:tgtEl>
                                        <p:attrNameLst>
                                          <p:attrName>style.visibility</p:attrName>
                                        </p:attrNameLst>
                                      </p:cBhvr>
                                      <p:to>
                                        <p:strVal val="visible"/>
                                      </p:to>
                                    </p:set>
                                    <p:anim calcmode="lin" valueType="num">
                                      <p:cBhvr>
                                        <p:cTn id="7" dur="500" fill="hold"/>
                                        <p:tgtEl>
                                          <p:spTgt spid="24579"/>
                                        </p:tgtEl>
                                        <p:attrNameLst>
                                          <p:attrName>ppt_w</p:attrName>
                                        </p:attrNameLst>
                                      </p:cBhvr>
                                      <p:tavLst>
                                        <p:tav tm="0">
                                          <p:val>
                                            <p:fltVal val="0"/>
                                          </p:val>
                                        </p:tav>
                                        <p:tav tm="100000">
                                          <p:val>
                                            <p:strVal val="#ppt_w"/>
                                          </p:val>
                                        </p:tav>
                                      </p:tavLst>
                                    </p:anim>
                                    <p:anim calcmode="lin" valueType="num">
                                      <p:cBhvr>
                                        <p:cTn id="8" dur="500" fill="hold"/>
                                        <p:tgtEl>
                                          <p:spTgt spid="24579"/>
                                        </p:tgtEl>
                                        <p:attrNameLst>
                                          <p:attrName>ppt_h</p:attrName>
                                        </p:attrNameLst>
                                      </p:cBhvr>
                                      <p:tavLst>
                                        <p:tav tm="0">
                                          <p:val>
                                            <p:strVal val="#ppt_h"/>
                                          </p:val>
                                        </p:tav>
                                        <p:tav tm="100000">
                                          <p:val>
                                            <p:strVal val="#ppt_h"/>
                                          </p:val>
                                        </p:tav>
                                      </p:tavLst>
                                    </p:anim>
                                  </p:childTnLst>
                                  <p:subTnLst>
                                    <p:audio>
                                      <p:cMediaNode>
                                        <p:cTn display="0" masterRel="sameClick">
                                          <p:stCondLst>
                                            <p:cond evt="begin" delay="0">
                                              <p:tn val="5"/>
                                            </p:cond>
                                          </p:stCondLst>
                                          <p:endCondLst>
                                            <p:cond evt="onStopAudio" delay="0">
                                              <p:tgtEl>
                                                <p:sldTgt/>
                                              </p:tgtEl>
                                            </p:cond>
                                          </p:endCondLst>
                                        </p:cTn>
                                        <p:tgtEl>
                                          <p:sndTgt r:embed="rId2" name="chimes.wav" builtIn="1"/>
                                        </p:tgtEl>
                                      </p:cMediaNode>
                                    </p:audio>
                                  </p:sub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24580">
                                            <p:txEl>
                                              <p:pRg st="0" end="0"/>
                                            </p:txEl>
                                          </p:spTgt>
                                        </p:tgtEl>
                                        <p:attrNameLst>
                                          <p:attrName>style.visibility</p:attrName>
                                        </p:attrNameLst>
                                      </p:cBhvr>
                                      <p:to>
                                        <p:strVal val="visible"/>
                                      </p:to>
                                    </p:set>
                                    <p:anim calcmode="lin" valueType="num">
                                      <p:cBhvr additive="base">
                                        <p:cTn id="13" dur="500" fill="hold"/>
                                        <p:tgtEl>
                                          <p:spTgt spid="24580">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458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4580">
                                            <p:txEl>
                                              <p:pRg st="1" end="1"/>
                                            </p:txEl>
                                          </p:spTgt>
                                        </p:tgtEl>
                                        <p:attrNameLst>
                                          <p:attrName>style.visibility</p:attrName>
                                        </p:attrNameLst>
                                      </p:cBhvr>
                                      <p:to>
                                        <p:strVal val="visible"/>
                                      </p:to>
                                    </p:set>
                                    <p:anim calcmode="lin" valueType="num">
                                      <p:cBhvr additive="base">
                                        <p:cTn id="19" dur="500" fill="hold"/>
                                        <p:tgtEl>
                                          <p:spTgt spid="24580">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458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24580">
                                            <p:txEl>
                                              <p:pRg st="2" end="2"/>
                                            </p:txEl>
                                          </p:spTgt>
                                        </p:tgtEl>
                                        <p:attrNameLst>
                                          <p:attrName>style.visibility</p:attrName>
                                        </p:attrNameLst>
                                      </p:cBhvr>
                                      <p:to>
                                        <p:strVal val="visible"/>
                                      </p:to>
                                    </p:set>
                                    <p:anim calcmode="lin" valueType="num">
                                      <p:cBhvr additive="base">
                                        <p:cTn id="25" dur="500" fill="hold"/>
                                        <p:tgtEl>
                                          <p:spTgt spid="24580">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458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24580">
                                            <p:txEl>
                                              <p:pRg st="3" end="3"/>
                                            </p:txEl>
                                          </p:spTgt>
                                        </p:tgtEl>
                                        <p:attrNameLst>
                                          <p:attrName>style.visibility</p:attrName>
                                        </p:attrNameLst>
                                      </p:cBhvr>
                                      <p:to>
                                        <p:strVal val="visible"/>
                                      </p:to>
                                    </p:set>
                                    <p:anim calcmode="lin" valueType="num">
                                      <p:cBhvr additive="base">
                                        <p:cTn id="31" dur="500" fill="hold"/>
                                        <p:tgtEl>
                                          <p:spTgt spid="24580">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458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24580">
                                            <p:txEl>
                                              <p:pRg st="4" end="4"/>
                                            </p:txEl>
                                          </p:spTgt>
                                        </p:tgtEl>
                                        <p:attrNameLst>
                                          <p:attrName>style.visibility</p:attrName>
                                        </p:attrNameLst>
                                      </p:cBhvr>
                                      <p:to>
                                        <p:strVal val="visible"/>
                                      </p:to>
                                    </p:set>
                                    <p:anim calcmode="lin" valueType="num">
                                      <p:cBhvr additive="base">
                                        <p:cTn id="37" dur="500" fill="hold"/>
                                        <p:tgtEl>
                                          <p:spTgt spid="24580">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458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24580">
                                            <p:txEl>
                                              <p:pRg st="5" end="5"/>
                                            </p:txEl>
                                          </p:spTgt>
                                        </p:tgtEl>
                                        <p:attrNameLst>
                                          <p:attrName>style.visibility</p:attrName>
                                        </p:attrNameLst>
                                      </p:cBhvr>
                                      <p:to>
                                        <p:strVal val="visible"/>
                                      </p:to>
                                    </p:set>
                                    <p:anim calcmode="lin" valueType="num">
                                      <p:cBhvr additive="base">
                                        <p:cTn id="43" dur="500" fill="hold"/>
                                        <p:tgtEl>
                                          <p:spTgt spid="24580">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4580">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p:bldP spid="24580" grpId="0" uiExpand="1" build="p"/>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4578" name="Picture 2" descr="内蒙古草原牧群">
            <a:hlinkClick r:id="rId3" action="ppaction://hlinksldjump?num=13"/>
          </p:cNvPr>
          <p:cNvPicPr>
            <a:picLocks noChangeAspect="1" noChangeArrowheads="1"/>
          </p:cNvPicPr>
          <p:nvPr/>
        </p:nvPicPr>
        <p:blipFill>
          <a:blip r:embed="rId2"/>
          <a:stretch>
            <a:fillRect/>
          </a:stretch>
        </p:blipFill>
        <p:spPr bwMode="auto">
          <a:xfrm>
            <a:off x="0" y="-1219200"/>
            <a:ext cx="10820400" cy="9829800"/>
          </a:xfrm>
          <a:prstGeom prst="rect">
            <a:avLst/>
          </a:prstGeom>
          <a:noFill/>
          <a:ln w="9525">
            <a:noFill/>
            <a:miter lim="800000"/>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Rectangle 2"/>
          <p:cNvSpPr>
            <a:spLocks noChangeArrowheads="1"/>
          </p:cNvSpPr>
          <p:nvPr/>
        </p:nvSpPr>
        <p:spPr bwMode="auto">
          <a:xfrm>
            <a:off x="431800" y="1911350"/>
            <a:ext cx="8388350" cy="3678238"/>
          </a:xfrm>
          <a:prstGeom prst="rect">
            <a:avLst/>
          </a:prstGeom>
          <a:no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marL="342900" indent="-342900">
              <a:lnSpc>
                <a:spcPct val="90000"/>
              </a:lnSpc>
              <a:spcBef>
                <a:spcPct val="20000"/>
              </a:spcBef>
              <a:buFontTx/>
              <a:buChar char="•"/>
            </a:pPr>
            <a:r>
              <a:rPr lang="zh-CN" altLang="en-US" sz="3200" b="1"/>
              <a:t>分布：干旱地区，年降雨量很少。</a:t>
            </a:r>
          </a:p>
          <a:p>
            <a:pPr marL="342900" indent="-342900">
              <a:lnSpc>
                <a:spcPct val="90000"/>
              </a:lnSpc>
              <a:spcBef>
                <a:spcPct val="20000"/>
              </a:spcBef>
              <a:buFontTx/>
              <a:buChar char="•"/>
            </a:pPr>
            <a:r>
              <a:rPr lang="zh-CN" altLang="en-US" sz="3200" b="1"/>
              <a:t>特点：动植物种类较少，缺乏高大的植物在不同的季节或年份，降雨量不均匀，动植物的数量和种类会发生剧烈变化。</a:t>
            </a:r>
          </a:p>
          <a:p>
            <a:pPr marL="342900" indent="-342900">
              <a:lnSpc>
                <a:spcPct val="90000"/>
              </a:lnSpc>
              <a:spcBef>
                <a:spcPct val="20000"/>
              </a:spcBef>
              <a:buFontTx/>
              <a:buChar char="•"/>
            </a:pPr>
            <a:r>
              <a:rPr lang="zh-CN" altLang="en-US" sz="3200" b="1">
                <a:latin typeface="Times New Roman" pitchFamily="18" charset="0"/>
                <a:cs typeface="Times New Roman" pitchFamily="18" charset="0"/>
              </a:rPr>
              <a:t>作用：</a:t>
            </a:r>
            <a:r>
              <a:rPr lang="en-US" altLang="zh-CN" sz="3200" b="1" smtClean="0">
                <a:latin typeface="Times New Roman" pitchFamily="18" charset="0"/>
                <a:cs typeface="Times New Roman" pitchFamily="18" charset="0"/>
              </a:rPr>
              <a:t>1</a:t>
            </a:r>
            <a:r>
              <a:rPr lang="zh-CN" altLang="en-US" sz="3200" b="1" smtClean="0">
                <a:latin typeface="Times New Roman" pitchFamily="18" charset="0"/>
                <a:cs typeface="Times New Roman" pitchFamily="18" charset="0"/>
              </a:rPr>
              <a:t>．畜牧业</a:t>
            </a:r>
            <a:r>
              <a:rPr lang="zh-CN" altLang="en-US" sz="3200" b="1">
                <a:latin typeface="Times New Roman" pitchFamily="18" charset="0"/>
                <a:cs typeface="Times New Roman" pitchFamily="18" charset="0"/>
              </a:rPr>
              <a:t>发达，为人们提供大    </a:t>
            </a:r>
            <a:r>
              <a:rPr lang="zh-CN" altLang="en-US" sz="3200" b="1" smtClean="0">
                <a:latin typeface="Times New Roman" pitchFamily="18" charset="0"/>
                <a:cs typeface="Times New Roman" pitchFamily="18" charset="0"/>
              </a:rPr>
              <a:t>量　</a:t>
            </a:r>
            <a:endParaRPr lang="en-US" altLang="zh-CN" sz="3200" b="1" smtClean="0">
              <a:latin typeface="Times New Roman" pitchFamily="18" charset="0"/>
              <a:cs typeface="Times New Roman" pitchFamily="18" charset="0"/>
            </a:endParaRPr>
          </a:p>
          <a:p>
            <a:pPr marL="342900" indent="-342900">
              <a:lnSpc>
                <a:spcPct val="90000"/>
              </a:lnSpc>
              <a:spcBef>
                <a:spcPct val="20000"/>
              </a:spcBef>
            </a:pPr>
            <a:r>
              <a:rPr lang="zh-CN" altLang="en-US" sz="3200" b="1" smtClean="0">
                <a:latin typeface="Times New Roman" pitchFamily="18" charset="0"/>
                <a:cs typeface="Times New Roman" pitchFamily="18" charset="0"/>
              </a:rPr>
              <a:t> 　　　　　的   </a:t>
            </a:r>
            <a:r>
              <a:rPr lang="en-US" altLang="zh-CN" sz="3200" b="1">
                <a:latin typeface="Times New Roman" pitchFamily="18" charset="0"/>
                <a:cs typeface="Times New Roman" pitchFamily="18" charset="0"/>
              </a:rPr>
              <a:t>, </a:t>
            </a:r>
            <a:r>
              <a:rPr lang="zh-CN" altLang="en-US" sz="3200" b="1">
                <a:latin typeface="Times New Roman" pitchFamily="18" charset="0"/>
                <a:cs typeface="Times New Roman" pitchFamily="18" charset="0"/>
              </a:rPr>
              <a:t>肉、奶和毛皮。</a:t>
            </a:r>
          </a:p>
          <a:p>
            <a:pPr marL="342900" indent="-342900">
              <a:lnSpc>
                <a:spcPct val="90000"/>
              </a:lnSpc>
              <a:spcBef>
                <a:spcPct val="20000"/>
              </a:spcBef>
            </a:pPr>
            <a:r>
              <a:rPr lang="zh-CN" altLang="en-US" sz="3200" b="1">
                <a:latin typeface="Times New Roman" pitchFamily="18" charset="0"/>
                <a:cs typeface="Times New Roman" pitchFamily="18" charset="0"/>
              </a:rPr>
              <a:t>       　　</a:t>
            </a:r>
            <a:r>
              <a:rPr lang="en-US" altLang="zh-CN" sz="3200" b="1" smtClean="0">
                <a:latin typeface="Times New Roman" pitchFamily="18" charset="0"/>
                <a:cs typeface="Times New Roman" pitchFamily="18" charset="0"/>
              </a:rPr>
              <a:t>2</a:t>
            </a:r>
            <a:r>
              <a:rPr lang="zh-CN" altLang="en-US" sz="3200" b="1" smtClean="0">
                <a:latin typeface="Times New Roman" pitchFamily="18" charset="0"/>
                <a:cs typeface="Times New Roman" pitchFamily="18" charset="0"/>
              </a:rPr>
              <a:t>．调节</a:t>
            </a:r>
            <a:r>
              <a:rPr lang="zh-CN" altLang="en-US" sz="3200" b="1">
                <a:latin typeface="Times New Roman" pitchFamily="18" charset="0"/>
                <a:cs typeface="Times New Roman" pitchFamily="18" charset="0"/>
              </a:rPr>
              <a:t>气候，防止土地被风沙侵蚀</a:t>
            </a:r>
            <a:r>
              <a:rPr lang="zh-CN" altLang="en-US" sz="3200" b="1"/>
              <a:t>。</a:t>
            </a:r>
          </a:p>
        </p:txBody>
      </p:sp>
      <p:sp>
        <p:nvSpPr>
          <p:cNvPr id="25603" name="Text Box 3"/>
          <p:cNvSpPr txBox="1">
            <a:spLocks noChangeArrowheads="1"/>
          </p:cNvSpPr>
          <p:nvPr/>
        </p:nvSpPr>
        <p:spPr bwMode="auto">
          <a:xfrm>
            <a:off x="1187450" y="476250"/>
            <a:ext cx="5334000" cy="823913"/>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spcBef>
                <a:spcPct val="50000"/>
              </a:spcBef>
            </a:pPr>
            <a:r>
              <a:rPr lang="en-US" altLang="zh-CN" sz="4800" smtClean="0">
                <a:solidFill>
                  <a:srgbClr val="FF0000"/>
                </a:solidFill>
                <a:latin typeface="Times New Roman" pitchFamily="18" charset="0"/>
                <a:cs typeface="Times New Roman" pitchFamily="18" charset="0"/>
              </a:rPr>
              <a:t>2</a:t>
            </a:r>
            <a:r>
              <a:rPr lang="zh-CN" altLang="en-US" sz="4800" smtClean="0">
                <a:solidFill>
                  <a:srgbClr val="FF0000"/>
                </a:solidFill>
                <a:latin typeface="Times New Roman" pitchFamily="18" charset="0"/>
                <a:cs typeface="Times New Roman" pitchFamily="18" charset="0"/>
              </a:rPr>
              <a:t>．草原生态系统</a:t>
            </a:r>
            <a:endParaRPr lang="zh-CN" altLang="en-US" sz="4800">
              <a:solidFill>
                <a:srgbClr val="FF0000"/>
              </a:solidFill>
              <a:latin typeface="Times New Roman" pitchFamily="18" charset="0"/>
              <a:cs typeface="Times New Roman"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6626">
                                            <p:txEl>
                                              <p:pRg st="0" end="0"/>
                                            </p:txEl>
                                          </p:spTgt>
                                        </p:tgtEl>
                                        <p:attrNameLst>
                                          <p:attrName>style.visibility</p:attrName>
                                        </p:attrNameLst>
                                      </p:cBhvr>
                                      <p:to>
                                        <p:strVal val="visible"/>
                                      </p:to>
                                    </p:set>
                                    <p:anim calcmode="lin" valueType="num">
                                      <p:cBhvr additive="base">
                                        <p:cTn id="7" dur="500" fill="hold"/>
                                        <p:tgtEl>
                                          <p:spTgt spid="2662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62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26626">
                                            <p:txEl>
                                              <p:pRg st="1" end="1"/>
                                            </p:txEl>
                                          </p:spTgt>
                                        </p:tgtEl>
                                        <p:attrNameLst>
                                          <p:attrName>style.visibility</p:attrName>
                                        </p:attrNameLst>
                                      </p:cBhvr>
                                      <p:to>
                                        <p:strVal val="visible"/>
                                      </p:to>
                                    </p:set>
                                    <p:anim calcmode="lin" valueType="num">
                                      <p:cBhvr additive="base">
                                        <p:cTn id="13" dur="500" fill="hold"/>
                                        <p:tgtEl>
                                          <p:spTgt spid="2662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662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6626">
                                            <p:txEl>
                                              <p:pRg st="2" end="2"/>
                                            </p:txEl>
                                          </p:spTgt>
                                        </p:tgtEl>
                                        <p:attrNameLst>
                                          <p:attrName>style.visibility</p:attrName>
                                        </p:attrNameLst>
                                      </p:cBhvr>
                                      <p:to>
                                        <p:strVal val="visible"/>
                                      </p:to>
                                    </p:set>
                                    <p:anim calcmode="lin" valueType="num">
                                      <p:cBhvr additive="base">
                                        <p:cTn id="19" dur="500" fill="hold"/>
                                        <p:tgtEl>
                                          <p:spTgt spid="2662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662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26626">
                                            <p:txEl>
                                              <p:pRg st="3" end="3"/>
                                            </p:txEl>
                                          </p:spTgt>
                                        </p:tgtEl>
                                        <p:attrNameLst>
                                          <p:attrName>style.visibility</p:attrName>
                                        </p:attrNameLst>
                                      </p:cBhvr>
                                      <p:to>
                                        <p:strVal val="visible"/>
                                      </p:to>
                                    </p:set>
                                    <p:anim calcmode="lin" valueType="num">
                                      <p:cBhvr additive="base">
                                        <p:cTn id="25" dur="500" fill="hold"/>
                                        <p:tgtEl>
                                          <p:spTgt spid="2662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662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26626">
                                            <p:txEl>
                                              <p:pRg st="4" end="4"/>
                                            </p:txEl>
                                          </p:spTgt>
                                        </p:tgtEl>
                                        <p:attrNameLst>
                                          <p:attrName>style.visibility</p:attrName>
                                        </p:attrNameLst>
                                      </p:cBhvr>
                                      <p:to>
                                        <p:strVal val="visible"/>
                                      </p:to>
                                    </p:set>
                                    <p:anim calcmode="lin" valueType="num">
                                      <p:cBhvr additive="base">
                                        <p:cTn id="31" dur="500" fill="hold"/>
                                        <p:tgtEl>
                                          <p:spTgt spid="2662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662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uiExpand="1" build="p"/>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6626" name="Picture 2" descr="海底景观">
            <a:hlinkClick r:id="rId3" action="ppaction://hlinksldjump?num=13"/>
          </p:cNvPr>
          <p:cNvPicPr>
            <a:picLocks noChangeAspect="1" noChangeArrowheads="1"/>
          </p:cNvPicPr>
          <p:nvPr/>
        </p:nvPicPr>
        <p:blipFill>
          <a:blip r:embed="rId2"/>
          <a:stretch>
            <a:fillRect/>
          </a:stretch>
        </p:blipFill>
        <p:spPr bwMode="auto">
          <a:xfrm>
            <a:off x="0" y="0"/>
            <a:ext cx="9144000" cy="6858000"/>
          </a:xfrm>
          <a:prstGeom prst="rect">
            <a:avLst/>
          </a:prstGeom>
          <a:noFill/>
          <a:ln w="9525">
            <a:noFill/>
            <a:miter lim="800000"/>
          </a:ln>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https://d.book118.com/217031136052006025</a:t>
            </a:r>
          </a:p>
        </p:txBody>
      </p:sp>
    </p:spTree>
  </p:cSld>
  <p:clrMapOvr>
    <a:masterClrMapping/>
  </p:clrMapOvr>
  <p:transition/>
  <p:timing/>
</p:sld>
</file>

<file path=ppt/tags/tag1.xml><?xml version="1.0" encoding="utf-8"?>
<p:tagLst xmlns:p="http://schemas.openxmlformats.org/presentationml/2006/main">
                                                </p:tagLst>
</file>

<file path=ppt/theme/_rels/theme2.xml.rels>&#65279;<?xml version="1.0" encoding="utf-8" standalone="yes"?><Relationships xmlns="http://schemas.openxmlformats.org/package/2006/relationships"><Relationship Id="rId1" Type="http://schemas.openxmlformats.org/officeDocument/2006/relationships/image" Target="../media/image1.jpeg" /></Relationships>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流畅">
  <a:themeElements>
    <a:clrScheme name="流畅">
      <a:dk1>
        <a:sysClr val="windowText" lastClr="000000"/>
      </a:dk1>
      <a:lt1>
        <a:sysClr val="window" lastClr="C7EDCC"/>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流畅">
      <a:majorFont>
        <a:latin typeface="Calibri"/>
        <a:ea typeface="Calibri"/>
        <a:cs typeface="Arial"/>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Constantia"/>
        <a:cs typeface="Arial"/>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流畅">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theme>
</file>

<file path=ppt/theme/theme3.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Override1.xml><?xml version="1.0" encoding="utf-8"?>
<a:themeOverride xmlns:r="http://schemas.openxmlformats.org/officeDocument/2006/relationships" xmlns:a="http://schemas.openxmlformats.org/drawingml/2006/main">
  <a:clrScheme name="流畅">
    <a:dk1>
      <a:sysClr val="windowText" lastClr="000000"/>
    </a:dk1>
    <a:lt1>
      <a:sysClr val="window" lastClr="C7EDCC"/>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ppt/theme/themeOverride2.xml><?xml version="1.0" encoding="utf-8"?>
<a:themeOverride xmlns:r="http://schemas.openxmlformats.org/officeDocument/2006/relationships" xmlns:a="http://schemas.openxmlformats.org/drawingml/2006/main">
  <a:clrScheme name="流畅">
    <a:dk1>
      <a:sysClr val="windowText" lastClr="000000"/>
    </a:dk1>
    <a:lt1>
      <a:sysClr val="window" lastClr="C7EDCC"/>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35</Paragraphs>
  <Slides>16</Slides>
  <Notes>3</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16</vt:i4>
      </vt:variant>
    </vt:vector>
  </HeadingPairs>
  <TitlesOfParts>
    <vt:vector baseType="lpstr" size="26">
      <vt:lpstr>Arial</vt:lpstr>
      <vt:lpstr>Calibri</vt:lpstr>
      <vt:lpstr>Constantia</vt:lpstr>
      <vt:lpstr>隶书</vt:lpstr>
      <vt:lpstr>Wingdings 2</vt:lpstr>
      <vt:lpstr>宋体</vt:lpstr>
      <vt:lpstr>迷你简启体</vt:lpstr>
      <vt:lpstr>楷体_GB2312</vt:lpstr>
      <vt:lpstr>Times New Roman</vt:lpstr>
      <vt:lpstr>Office Theme</vt:lpstr>
      <vt:lpstr>PowerPoint Presentation</vt:lpstr>
      <vt:lpstr>一、生物圈的概念</vt:lpstr>
      <vt:lpstr>二、生物圈的范围</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2024-08-29T20:14:19.006</cp:lastPrinted>
  <dcterms:created xsi:type="dcterms:W3CDTF">2024-08-29T12:14:19Z</dcterms:created>
  <dcterms:modified xsi:type="dcterms:W3CDTF">2024-08-29T12:14:21Z</dcterms:modified>
</cp:coreProperties>
</file>