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C842CD-497E-4BF1-A98D-9635D30D98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78A4D5-42BD-4A05-BE84-D09E548B75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8EAA2E-9667-499C-A54B-59F30D345E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5F5C5E-FDB0-4F86-897C-42CDEE14D8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FC296E-C619-4301-A530-C482AE7230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9FF30A-D201-4258-A98E-5C8290D689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57BAFD-FC09-4BB0-955F-A6E3B0FC73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DAEEA0-D7F7-4AF3-9E70-2396ECC1A3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9E2241-43FE-44B7-93BD-E80606DEC1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7C1C46-E071-427D-BBD0-B11D7BA426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982701-AFBD-4477-B393-9FC4B5281D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6.jpeg" /><Relationship Id="rId5"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7.jpeg" /><Relationship Id="rId3" Type="http://schemas.openxmlformats.org/officeDocument/2006/relationships/image" Target="../media/image28.jpeg" /><Relationship Id="rId4" Type="http://schemas.openxmlformats.org/officeDocument/2006/relationships/image" Target="../media/image29.jpeg" /><Relationship Id="rId5"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034041156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智慧物流科技公司经营分析报告</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汇报人：文小库</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XX-02-02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公司概况</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智慧物流市场分析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公司经营现状分析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智慧物流解决方案分析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合作伙伴关系与网络构建</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挑战与机遇分析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总结与建议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分析智慧物流科技公司的经营状况，为公司管理层提供决策支持。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随着物流行业的快速发展，智慧物流科技公司面临着激烈的市场竞争和不断升级的技术需求，需要对自身经营状况进行深入分析。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056" r="2905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报告涵盖了智慧物流科技公司的财务状况、市场情况、运营情况等多个方面。</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范围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报告数据主要来源于公司内部财务报表、市场调研报告、运营数据等多个渠道，确保数据的准确性和可靠性。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数据来源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报告范围和数据来源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公司概况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公司简介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智慧物流科技公司是一家专注于物流行业智能化技术研发与应用的高科技企业，致力于通过先进的物流技术提高物流效率、降低物流成本，为客户提供全方位的智慧物流解决方案。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历史沿革</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公司成立于XXXX年，经过多年的发展，已经成为国内领先的智慧物流科技企业之一。公司始终坚持创新驱动，不断推出符合市场需求的智慧物流产品和服务。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5173" r="1517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公司简介和历史沿革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534" r="22534"/>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组织架构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公司设有董事会、监事会、总经理等高层管理机构，下设技术研发部、市场营销部、运营管理部、财务部等职能部门，各部门之间协同高效，确保公司稳健运营。</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业务范围</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公司的业务范围涵盖智慧物流技术研发、智慧物流系统集成、智慧物流设备生产与销售、智慧物流服务等多个领域，形成了完整的智慧物流产业链。</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组织架构和业务范围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379" r="13379"/>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公司拥有一支高素质、专业化的核心团队，包括技术研发、市场营销、运营管理等方面的优秀人才，他们具有丰富的行业经验和创新精神，为公司的持续发展提供了有力保障。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核心团队</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公司秉承“创新、协作、责任、共赢”的企业文化，鼓励员工积极创新、团结协作，注重履行社会责任，致力于与客户、合作伙伴实现共赢发展。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企业文化</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核心团队和企业文化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智慧物流市场分析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市场规模和增长趋势</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智慧物流市场规模不断扩大，预计未来几年将保持高速增长。</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驱动市场增长的主要因素包括：电子商务的快速发展、供应链管理的复杂性增加、物流成本的持续上升以及技术创新等。</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智慧物流市场涵盖多个领域，如智能仓储、智能运输、智能配送等，各领域市场均呈现出良好的增长势头。</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t="12500" b="1250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智慧物流市场竞争激烈，主要参与者包括国内外知名的物流公司、科技公司以及创新型初创企业。</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竞争焦点主要集中在技术创新、服务质量、成本控制以及市场拓展等方面。</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行业领先者通过不断投入研发、优化服务流程和拓展全球市场等方式来巩固其市场地位。</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竞争格局和主要参与者</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客户对智慧物流的需求日益多样化，包括提高物流效率、降低物流成本、实现可视化追踪以及增强供应链协同等。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不同行业和客户群体对智慧物流的需求存在差异，如电商行业注重配送速度和准确性，而制造业则更注重供应链协同和库存管理。</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客户在选择智慧物流服务提供商时，会综合考虑服务质量、价格、技术实力以及品牌影响力等多个因素。</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客户需求和行为分析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04</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公司经营现状分析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公司资产总额稳步增长，负债率保持在较低水平，现金流充足，具备较强的偿债能力和抗风险能力。</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财务状况稳健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25" b="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业绩表现优异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750" r="11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成本控制有效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750" r="11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公司营业收入和净利润连续多年保持高速增长，市场占有率不断提升，盈利能力较强。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公司注重成本管理，通过技术创新、流程优化等措施有效控制成本，提高经营效率。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财务状况和业绩表现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公司主营业务突出，产品线丰富，客户需求稳定，订单量持续增长。</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业务运营稳定</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公司积极开拓国内外市场，拓展新客户和渠道，加强品牌宣传和推广，提高市场知名度和影响力。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市场拓展有力</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公司注重供应链管理，通过信息化手段实现供应链协同和优化，提高供应链效率和灵活性。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供应链管理优化</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业务运营和拓展情况</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公司注重研发创新，不断加大研发投入，引进高端人才和先进技术，提升自主创新能力。</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研发投入持续加大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公司拥有多项核心技术和专利，技术水平处于行业领先地位，具备较强的技术竞争力和市场话语权。</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技术实力雄厚</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公司不断推出符合市场需求的新产品和新服务，满足客户多样化需求，提升市场竞争力。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产品创新不断涌现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研发创新和技术实力</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https://d.book118.com/217034041156006045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2024-09-20T18:14:43.127</cp:lastPrinted>
  <dcterms:created xsi:type="dcterms:W3CDTF">2024-09-20T10:14:43Z</dcterms:created>
  <dcterms:modified xsi:type="dcterms:W3CDTF">2024-09-20T10:14:45Z</dcterms:modified>
</cp:coreProperties>
</file>